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png" ContentType="image/png"/>
  <Default Extension="jpeg" ContentType="image/jpeg"/>
  <Override PartName="/_rels/.rels" ContentType="application/vnd.openxmlformats-package.relationship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_rels/slideMaster1.xml.rels" ContentType="application/vnd.openxmlformats-package.relationships+xml"/>
  <Override PartName="/ppt/slideMasters/_rels/slideMaster2.xml.rels" ContentType="application/vnd.openxmlformats-package.relationships+xml"/>
  <Override PartName="/ppt/slideMasters/_rels/slideMaster3.xml.rels" ContentType="application/vnd.openxmlformats-package.relationships+xml"/>
  <Override PartName="/ppt/slideMasters/_rels/slideMaster4.xml.rels" ContentType="application/vnd.openxmlformats-package.relationships+xml"/>
  <Override PartName="/ppt/theme/theme1.xml" ContentType="application/vnd.openxmlformats-officedocument.theme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slideLayouts/slideLayout31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_rels/slideLayout39.xml.rels" ContentType="application/vnd.openxmlformats-package.relationships+xml"/>
  <Override PartName="/ppt/slideLayouts/_rels/slideLayout31.xml.rels" ContentType="application/vnd.openxmlformats-package.relationships+xml"/>
  <Override PartName="/ppt/slideLayouts/_rels/slideLayout9.xml.rels" ContentType="application/vnd.openxmlformats-package.relationships+xml"/>
  <Override PartName="/ppt/slideLayouts/_rels/slideLayout1.xml.rels" ContentType="application/vnd.openxmlformats-package.relationships+xml"/>
  <Override PartName="/ppt/slideLayouts/_rels/slideLayout32.xml.rels" ContentType="application/vnd.openxmlformats-package.relationships+xml"/>
  <Override PartName="/ppt/slideLayouts/_rels/slideLayout2.xml.rels" ContentType="application/vnd.openxmlformats-package.relationships+xml"/>
  <Override PartName="/ppt/slideLayouts/_rels/slideLayout33.xml.rels" ContentType="application/vnd.openxmlformats-package.relationships+xml"/>
  <Override PartName="/ppt/slideLayouts/_rels/slideLayout3.xml.rels" ContentType="application/vnd.openxmlformats-package.relationships+xml"/>
  <Override PartName="/ppt/slideLayouts/_rels/slideLayout34.xml.rels" ContentType="application/vnd.openxmlformats-package.relationships+xml"/>
  <Override PartName="/ppt/slideLayouts/_rels/slideLayout4.xml.rels" ContentType="application/vnd.openxmlformats-package.relationships+xml"/>
  <Override PartName="/ppt/slideLayouts/_rels/slideLayout35.xml.rels" ContentType="application/vnd.openxmlformats-package.relationships+xml"/>
  <Override PartName="/ppt/slideLayouts/_rels/slideLayout5.xml.rels" ContentType="application/vnd.openxmlformats-package.relationships+xml"/>
  <Override PartName="/ppt/slideLayouts/_rels/slideLayout36.xml.rels" ContentType="application/vnd.openxmlformats-package.relationships+xml"/>
  <Override PartName="/ppt/slideLayouts/_rels/slideLayout6.xml.rels" ContentType="application/vnd.openxmlformats-package.relationships+xml"/>
  <Override PartName="/ppt/slideLayouts/_rels/slideLayout37.xml.rels" ContentType="application/vnd.openxmlformats-package.relationships+xml"/>
  <Override PartName="/ppt/slideLayouts/_rels/slideLayout7.xml.rels" ContentType="application/vnd.openxmlformats-package.relationships+xml"/>
  <Override PartName="/ppt/slideLayouts/_rels/slideLayout38.xml.rels" ContentType="application/vnd.openxmlformats-package.relationships+xml"/>
  <Override PartName="/ppt/slideLayouts/_rels/slideLayout8.xml.rels" ContentType="application/vnd.openxmlformats-package.relationships+xml"/>
  <Override PartName="/ppt/slideLayouts/_rels/slideLayout10.xml.rels" ContentType="application/vnd.openxmlformats-package.relationships+xml"/>
  <Override PartName="/ppt/slideLayouts/_rels/slideLayout11.xml.rels" ContentType="application/vnd.openxmlformats-package.relationships+xml"/>
  <Override PartName="/ppt/slideLayouts/_rels/slideLayout12.xml.rels" ContentType="application/vnd.openxmlformats-package.relationships+xml"/>
  <Override PartName="/ppt/slideLayouts/_rels/slideLayout13.xml.rels" ContentType="application/vnd.openxmlformats-package.relationships+xml"/>
  <Override PartName="/ppt/slideLayouts/_rels/slideLayout14.xml.rels" ContentType="application/vnd.openxmlformats-package.relationships+xml"/>
  <Override PartName="/ppt/slideLayouts/_rels/slideLayout15.xml.rels" ContentType="application/vnd.openxmlformats-package.relationships+xml"/>
  <Override PartName="/ppt/slideLayouts/_rels/slideLayout16.xml.rels" ContentType="application/vnd.openxmlformats-package.relationships+xml"/>
  <Override PartName="/ppt/slideLayouts/_rels/slideLayout17.xml.rels" ContentType="application/vnd.openxmlformats-package.relationships+xml"/>
  <Override PartName="/ppt/slideLayouts/_rels/slideLayout18.xml.rels" ContentType="application/vnd.openxmlformats-package.relationships+xml"/>
  <Override PartName="/ppt/slideLayouts/_rels/slideLayout19.xml.rels" ContentType="application/vnd.openxmlformats-package.relationships+xml"/>
  <Override PartName="/ppt/slideLayouts/_rels/slideLayout20.xml.rels" ContentType="application/vnd.openxmlformats-package.relationships+xml"/>
  <Override PartName="/ppt/slideLayouts/_rels/slideLayout21.xml.rels" ContentType="application/vnd.openxmlformats-package.relationships+xml"/>
  <Override PartName="/ppt/slideLayouts/_rels/slideLayout22.xml.rels" ContentType="application/vnd.openxmlformats-package.relationships+xml"/>
  <Override PartName="/ppt/slideLayouts/_rels/slideLayout23.xml.rels" ContentType="application/vnd.openxmlformats-package.relationships+xml"/>
  <Override PartName="/ppt/slideLayouts/_rels/slideLayout24.xml.rels" ContentType="application/vnd.openxmlformats-package.relationships+xml"/>
  <Override PartName="/ppt/slideLayouts/_rels/slideLayout25.xml.rels" ContentType="application/vnd.openxmlformats-package.relationships+xml"/>
  <Override PartName="/ppt/slideLayouts/_rels/slideLayout26.xml.rels" ContentType="application/vnd.openxmlformats-package.relationships+xml"/>
  <Override PartName="/ppt/slideLayouts/_rels/slideLayout27.xml.rels" ContentType="application/vnd.openxmlformats-package.relationships+xml"/>
  <Override PartName="/ppt/slideLayouts/_rels/slideLayout28.xml.rels" ContentType="application/vnd.openxmlformats-package.relationships+xml"/>
  <Override PartName="/ppt/slideLayouts/_rels/slideLayout29.xml.rels" ContentType="application/vnd.openxmlformats-package.relationships+xml"/>
  <Override PartName="/ppt/slideLayouts/_rels/slideLayout30.xml.rels" ContentType="application/vnd.openxmlformats-package.relationships+xml"/>
  <Override PartName="/ppt/slideLayouts/_rels/slideLayout40.xml.rels" ContentType="application/vnd.openxmlformats-package.relationships+xml"/>
  <Override PartName="/ppt/slideLayouts/_rels/slideLayout41.xml.rels" ContentType="application/vnd.openxmlformats-package.relationships+xml"/>
  <Override PartName="/ppt/slideLayouts/_rels/slideLayout42.xml.rels" ContentType="application/vnd.openxmlformats-package.relationships+xml"/>
  <Override PartName="/ppt/slideLayouts/_rels/slideLayout43.xml.rels" ContentType="application/vnd.openxmlformats-package.relationships+xml"/>
  <Override PartName="/ppt/slideLayouts/_rels/slideLayout44.xml.rels" ContentType="application/vnd.openxmlformats-package.relationships+xml"/>
  <Override PartName="/ppt/slideLayouts/_rels/slideLayout45.xml.rels" ContentType="application/vnd.openxmlformats-package.relationships+xml"/>
  <Override PartName="/ppt/slideLayouts/_rels/slideLayout46.xml.rels" ContentType="application/vnd.openxmlformats-package.relationships+xml"/>
  <Override PartName="/ppt/slideLayouts/_rels/slideLayout47.xml.rels" ContentType="application/vnd.openxmlformats-package.relationships+xml"/>
  <Override PartName="/ppt/slideLayouts/_rels/slideLayout48.xml.rels" ContentType="application/vnd.openxmlformats-package.relationships+xml"/>
  <Override PartName="/ppt/_rels/presentation.xml.rels" ContentType="application/vnd.openxmlformats-package.relationships+xml"/>
  <Override PartName="/ppt/slides/slide1.xml" ContentType="application/vnd.openxmlformats-officedocument.presentationml.slide+xml"/>
  <Override PartName="/ppt/slides/slide9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_rels/slide9.xml.rels" ContentType="application/vnd.openxmlformats-package.relationships+xml"/>
  <Override PartName="/ppt/slides/_rels/slide1.xml.rels" ContentType="application/vnd.openxmlformats-package.relationships+xml"/>
  <Override PartName="/ppt/slides/_rels/slide2.xml.rels" ContentType="application/vnd.openxmlformats-package.relationships+xml"/>
  <Override PartName="/ppt/slides/_rels/slide3.xml.rels" ContentType="application/vnd.openxmlformats-package.relationships+xml"/>
  <Override PartName="/ppt/slides/_rels/slide4.xml.rels" ContentType="application/vnd.openxmlformats-package.relationships+xml"/>
  <Override PartName="/ppt/slides/_rels/slide5.xml.rels" ContentType="application/vnd.openxmlformats-package.relationships+xml"/>
  <Override PartName="/ppt/slides/_rels/slide6.xml.rels" ContentType="application/vnd.openxmlformats-package.relationships+xml"/>
  <Override PartName="/ppt/slides/_rels/slide7.xml.rels" ContentType="application/vnd.openxmlformats-package.relationships+xml"/>
  <Override PartName="/ppt/slides/_rels/slide8.xml.rels" ContentType="application/vnd.openxmlformats-package.relationships+xml"/>
  <Override PartName="/ppt/slides/_rels/slide10.xml.rels" ContentType="application/vnd.openxmlformats-package.relationships+xml"/>
  <Override PartName="/ppt/slides/_rels/slide11.xml.rels" ContentType="application/vnd.openxmlformats-package.relationships+xml"/>
  <Override PartName="/ppt/media/image12.wmf" ContentType="image/x-wmf"/>
  <Override PartName="/ppt/media/image1.png" ContentType="image/png"/>
  <Override PartName="/ppt/media/image2.jpeg" ContentType="image/jpeg"/>
  <Override PartName="/ppt/media/image3.jpeg" ContentType="image/jpeg"/>
  <Override PartName="/ppt/media/image4.jpeg" ContentType="image/jpeg"/>
  <Override PartName="/ppt/media/image5.gif" ContentType="image/gif"/>
  <Override PartName="/ppt/media/image9.wmf" ContentType="image/x-wmf"/>
  <Override PartName="/ppt/media/image6.png" ContentType="image/png"/>
  <Override PartName="/ppt/media/image8.jpeg" ContentType="image/jpeg"/>
  <Override PartName="/ppt/media/image7.png" ContentType="image/png"/>
  <Override PartName="/ppt/media/image10.wmf" ContentType="image/x-wmf"/>
  <Override PartName="/ppt/media/image11.wmf" ContentType="image/x-wmf"/>
</Types>
</file>

<file path=_rels/.rels><?xml version="1.0" encoding="UTF-8"?>
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3" Type="http://schemas.openxmlformats.org/officeDocument/2006/relationships/custom-properties" Target="docProps/custom.xml"/><Relationship Id="rId4" Type="http://schemas.openxmlformats.org/officeDocument/2006/relationships/officeDocument" Target="ppt/presentation.xml"/>
</Relationships>
</file>

<file path=ppt/presentation.xml><?xml version="1.0" encoding="utf-8"?>
<p:presentation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sldMasterIdLst>
    <p:sldMasterId id="2147483648" r:id="rId2"/>
    <p:sldMasterId id="2147483661" r:id="rId3"/>
    <p:sldMasterId id="2147483674" r:id="rId4"/>
    <p:sldMasterId id="2147483687" r:id="rId5"/>
  </p:sld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12192000" cy="6858000"/>
  <p:notesSz cx="7559675" cy="10691812"/>
</p:presentation>
</file>

<file path=ppt/_rels/presentation.xml.rels><?xml version="1.0" encoding="UTF-8"?>
<Relationships xmlns="http://schemas.openxmlformats.org/package/2006/relationships"><Relationship Id="rId1" Type="http://schemas.openxmlformats.org/officeDocument/2006/relationships/theme" Target="theme/theme1.xml"/><Relationship Id="rId2" Type="http://schemas.openxmlformats.org/officeDocument/2006/relationships/slideMaster" Target="slideMasters/slideMaster1.xml"/><Relationship Id="rId3" Type="http://schemas.openxmlformats.org/officeDocument/2006/relationships/slideMaster" Target="slideMasters/slideMaster2.xml"/><Relationship Id="rId4" Type="http://schemas.openxmlformats.org/officeDocument/2006/relationships/slideMaster" Target="slideMasters/slideMaster3.xml"/><Relationship Id="rId5" Type="http://schemas.openxmlformats.org/officeDocument/2006/relationships/slideMaster" Target="slideMasters/slideMaster4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9" Type="http://schemas.openxmlformats.org/officeDocument/2006/relationships/slide" Target="slides/slide4.xml"/><Relationship Id="rId10" Type="http://schemas.openxmlformats.org/officeDocument/2006/relationships/slide" Target="slides/slide5.xml"/><Relationship Id="rId11" Type="http://schemas.openxmlformats.org/officeDocument/2006/relationships/slide" Target="slides/slide6.xml"/><Relationship Id="rId12" Type="http://schemas.openxmlformats.org/officeDocument/2006/relationships/slide" Target="slides/slide7.xml"/><Relationship Id="rId13" Type="http://schemas.openxmlformats.org/officeDocument/2006/relationships/slide" Target="slides/slide8.xml"/><Relationship Id="rId14" Type="http://schemas.openxmlformats.org/officeDocument/2006/relationships/slide" Target="slides/slide9.xml"/><Relationship Id="rId15" Type="http://schemas.openxmlformats.org/officeDocument/2006/relationships/slide" Target="slides/slide10.xml"/><Relationship Id="rId16" Type="http://schemas.openxmlformats.org/officeDocument/2006/relationships/slide" Target="slides/slide11.xml"/>
</Relationships>
</file>

<file path=ppt/slideLayouts/_rels/slideLayout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1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1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2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2.xml"/>
</Relationships>
</file>

<file path=ppt/slideLayouts/_rels/slideLayout2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2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3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3.xml"/>
</Relationships>
</file>

<file path=ppt/slideLayouts/_rels/slideLayout3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3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40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1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2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3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4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4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4.xml"/>
</Relationships>
</file>

<file path=ppt/slideLayouts/_rels/slideLayout5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6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7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8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_rels/slideLayout9.xml.rels><?xml version="1.0" encoding="UTF-8"?>
<Relationships xmlns="http://schemas.openxmlformats.org/package/2006/relationships"><Relationship Id="rId1" Type="http://schemas.openxmlformats.org/officeDocument/2006/relationships/slideMaster" Target="../slideMasters/slideMaster1.xml"/>
</Relationships>
</file>

<file path=ppt/slideLayouts/slideLayout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8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1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3" name="PlaceHolder 5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6" name="PlaceHolder 3"/>
          <p:cNvSpPr>
            <a:spLocks noGrp="1"/>
          </p:cNvSpPr>
          <p:nvPr>
            <p:ph type="body"/>
          </p:nvPr>
        </p:nvSpPr>
        <p:spPr>
          <a:xfrm>
            <a:off x="259020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7" name="PlaceHolder 4"/>
          <p:cNvSpPr>
            <a:spLocks noGrp="1"/>
          </p:cNvSpPr>
          <p:nvPr>
            <p:ph type="body"/>
          </p:nvPr>
        </p:nvSpPr>
        <p:spPr>
          <a:xfrm>
            <a:off x="434232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8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39" name="PlaceHolder 6"/>
          <p:cNvSpPr>
            <a:spLocks noGrp="1"/>
          </p:cNvSpPr>
          <p:nvPr>
            <p:ph type="body"/>
          </p:nvPr>
        </p:nvSpPr>
        <p:spPr>
          <a:xfrm>
            <a:off x="259020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0" name="PlaceHolder 7"/>
          <p:cNvSpPr>
            <a:spLocks noGrp="1"/>
          </p:cNvSpPr>
          <p:nvPr>
            <p:ph type="body"/>
          </p:nvPr>
        </p:nvSpPr>
        <p:spPr>
          <a:xfrm>
            <a:off x="434232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1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8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3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1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1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8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59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2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3" name="PlaceHolder 4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6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6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0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3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4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5" name="PlaceHolder 5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7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8" name="PlaceHolder 3"/>
          <p:cNvSpPr>
            <a:spLocks noGrp="1"/>
          </p:cNvSpPr>
          <p:nvPr>
            <p:ph type="body"/>
          </p:nvPr>
        </p:nvSpPr>
        <p:spPr>
          <a:xfrm>
            <a:off x="259020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79" name="PlaceHolder 4"/>
          <p:cNvSpPr>
            <a:spLocks noGrp="1"/>
          </p:cNvSpPr>
          <p:nvPr>
            <p:ph type="body"/>
          </p:nvPr>
        </p:nvSpPr>
        <p:spPr>
          <a:xfrm>
            <a:off x="434232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0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1" name="PlaceHolder 6"/>
          <p:cNvSpPr>
            <a:spLocks noGrp="1"/>
          </p:cNvSpPr>
          <p:nvPr>
            <p:ph type="body"/>
          </p:nvPr>
        </p:nvSpPr>
        <p:spPr>
          <a:xfrm>
            <a:off x="259020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2" name="PlaceHolder 7"/>
          <p:cNvSpPr>
            <a:spLocks noGrp="1"/>
          </p:cNvSpPr>
          <p:nvPr>
            <p:ph type="body"/>
          </p:nvPr>
        </p:nvSpPr>
        <p:spPr>
          <a:xfrm>
            <a:off x="434232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2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9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2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1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4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2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99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3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4" name="PlaceHolder 4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6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7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8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1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4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6" name="PlaceHolder 5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9" name="PlaceHolder 3"/>
          <p:cNvSpPr>
            <a:spLocks noGrp="1"/>
          </p:cNvSpPr>
          <p:nvPr>
            <p:ph type="body"/>
          </p:nvPr>
        </p:nvSpPr>
        <p:spPr>
          <a:xfrm>
            <a:off x="259020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0" name="PlaceHolder 4"/>
          <p:cNvSpPr>
            <a:spLocks noGrp="1"/>
          </p:cNvSpPr>
          <p:nvPr>
            <p:ph type="body"/>
          </p:nvPr>
        </p:nvSpPr>
        <p:spPr>
          <a:xfrm>
            <a:off x="434232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1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2" name="PlaceHolder 6"/>
          <p:cNvSpPr>
            <a:spLocks noGrp="1"/>
          </p:cNvSpPr>
          <p:nvPr>
            <p:ph type="body"/>
          </p:nvPr>
        </p:nvSpPr>
        <p:spPr>
          <a:xfrm>
            <a:off x="259020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3" name="PlaceHolder 7"/>
          <p:cNvSpPr>
            <a:spLocks noGrp="1"/>
          </p:cNvSpPr>
          <p:nvPr>
            <p:ph type="body"/>
          </p:nvPr>
        </p:nvSpPr>
        <p:spPr>
          <a:xfrm>
            <a:off x="434232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3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Blank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</p:sldLayout>
</file>

<file path=ppt/slideLayouts/slideLayout3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x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0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1" name="PlaceHolder 2"/>
          <p:cNvSpPr>
            <a:spLocks noGrp="1"/>
          </p:cNvSpPr>
          <p:nvPr>
            <p:ph type="subTitle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3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" preserve="1">
  <p:cSld name="Title,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1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0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" preserve="1">
  <p:cSld name="Title,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36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1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2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8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43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1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2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4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5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6" name="PlaceHolder 4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8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49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0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verTx" preserve="1">
  <p:cSld name="Title,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2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3" name="PlaceHolder 3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fourObj" preserve="1">
  <p:cSld name="Title,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6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8" name="PlaceHolder 5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4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blank" preserve="1">
  <p:cSld name="Title, 6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0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1" name="PlaceHolder 3"/>
          <p:cNvSpPr>
            <a:spLocks noGrp="1"/>
          </p:cNvSpPr>
          <p:nvPr>
            <p:ph type="body"/>
          </p:nvPr>
        </p:nvSpPr>
        <p:spPr>
          <a:xfrm>
            <a:off x="259020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2" name="PlaceHolder 4"/>
          <p:cNvSpPr>
            <a:spLocks noGrp="1"/>
          </p:cNvSpPr>
          <p:nvPr>
            <p:ph type="body"/>
          </p:nvPr>
        </p:nvSpPr>
        <p:spPr>
          <a:xfrm>
            <a:off x="4342320" y="182556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3" name="PlaceHolder 5"/>
          <p:cNvSpPr>
            <a:spLocks noGrp="1"/>
          </p:cNvSpPr>
          <p:nvPr>
            <p:ph type="body"/>
          </p:nvPr>
        </p:nvSpPr>
        <p:spPr>
          <a:xfrm>
            <a:off x="83808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4" name="PlaceHolder 6"/>
          <p:cNvSpPr>
            <a:spLocks noGrp="1"/>
          </p:cNvSpPr>
          <p:nvPr>
            <p:ph type="body"/>
          </p:nvPr>
        </p:nvSpPr>
        <p:spPr>
          <a:xfrm>
            <a:off x="259020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5" name="PlaceHolder 7"/>
          <p:cNvSpPr>
            <a:spLocks noGrp="1"/>
          </p:cNvSpPr>
          <p:nvPr>
            <p:ph type="body"/>
          </p:nvPr>
        </p:nvSpPr>
        <p:spPr>
          <a:xfrm>
            <a:off x="4342320" y="4098240"/>
            <a:ext cx="166824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5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6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Only" preserve="1">
  <p:cSld name="Center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laceHolder 1"/>
          <p:cNvSpPr>
            <a:spLocks noGrp="1"/>
          </p:cNvSpPr>
          <p:nvPr>
            <p:ph type="subTitle"/>
          </p:nvPr>
        </p:nvSpPr>
        <p:spPr>
          <a:xfrm>
            <a:off x="838080" y="365040"/>
            <a:ext cx="10515240" cy="614412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pPr algn="ctr"/>
            <a:endParaRPr b="0" lang="fr-FR" sz="3200" spc="-1" strike="noStrike">
              <a:latin typeface="Arial"/>
            </a:endParaRPr>
          </a:p>
        </p:txBody>
      </p:sp>
    </p:spTree>
  </p:cSld>
</p:sldLayout>
</file>

<file path=ppt/slideLayouts/slideLayout7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8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objAndTwoObj" preserve="1">
  <p:cSld name="Title Content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435096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" name="PlaceHolder 4"/>
          <p:cNvSpPr>
            <a:spLocks noGrp="1"/>
          </p:cNvSpPr>
          <p:nvPr>
            <p:ph type="body"/>
          </p:nvPr>
        </p:nvSpPr>
        <p:spPr>
          <a:xfrm>
            <a:off x="3493080" y="409824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Layouts/slideLayout9.xml><?xml version="1.0" encoding="utf-8"?>
<p:sldLayout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 type="twoObjOverTx" preserve="1">
  <p:cSld name="Title, 2 Content over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lIns="0" rIns="0" tIns="0" bIns="0" anchor="ctr">
            <a:spAutoFit/>
          </a:bodyPr>
          <a:p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3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4" name="PlaceHolder 3"/>
          <p:cNvSpPr>
            <a:spLocks noGrp="1"/>
          </p:cNvSpPr>
          <p:nvPr>
            <p:ph type="body"/>
          </p:nvPr>
        </p:nvSpPr>
        <p:spPr>
          <a:xfrm>
            <a:off x="3493080" y="1825560"/>
            <a:ext cx="252828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5" name="PlaceHolder 4"/>
          <p:cNvSpPr>
            <a:spLocks noGrp="1"/>
          </p:cNvSpPr>
          <p:nvPr>
            <p:ph type="body"/>
          </p:nvPr>
        </p:nvSpPr>
        <p:spPr>
          <a:xfrm>
            <a:off x="838080" y="4098240"/>
            <a:ext cx="5181120" cy="207504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</p:sldLayout>
</file>

<file path=ppt/slideMasters/_rels/slideMaster1.xml.rels><?xml version="1.0" encoding="UTF-8"?>
<Relationships xmlns="http://schemas.openxmlformats.org/package/2006/relationships"><Relationship Id="rId1" Type="http://schemas.openxmlformats.org/officeDocument/2006/relationships/theme" Target="../theme/theme1.xml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Relationship Id="rId9" Type="http://schemas.openxmlformats.org/officeDocument/2006/relationships/slideLayout" Target="../slideLayouts/slideLayout8.xml"/><Relationship Id="rId10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0.xml"/><Relationship Id="rId12" Type="http://schemas.openxmlformats.org/officeDocument/2006/relationships/slideLayout" Target="../slideLayouts/slideLayout11.xml"/><Relationship Id="rId13" Type="http://schemas.openxmlformats.org/officeDocument/2006/relationships/slideLayout" Target="../slideLayouts/slideLayout12.xml"/>
</Relationships>
</file>

<file path=ppt/slideMasters/_rels/slideMaster2.xml.rels><?xml version="1.0" encoding="UTF-8"?>
<Relationships xmlns="http://schemas.openxmlformats.org/package/2006/relationships"><Relationship Id="rId1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3" Type="http://schemas.openxmlformats.org/officeDocument/2006/relationships/slideLayout" Target="../slideLayouts/slideLayout14.xml"/><Relationship Id="rId4" Type="http://schemas.openxmlformats.org/officeDocument/2006/relationships/slideLayout" Target="../slideLayouts/slideLayout15.xml"/><Relationship Id="rId5" Type="http://schemas.openxmlformats.org/officeDocument/2006/relationships/slideLayout" Target="../slideLayouts/slideLayout16.xml"/><Relationship Id="rId6" Type="http://schemas.openxmlformats.org/officeDocument/2006/relationships/slideLayout" Target="../slideLayouts/slideLayout17.xml"/><Relationship Id="rId7" Type="http://schemas.openxmlformats.org/officeDocument/2006/relationships/slideLayout" Target="../slideLayouts/slideLayout18.xml"/><Relationship Id="rId8" Type="http://schemas.openxmlformats.org/officeDocument/2006/relationships/slideLayout" Target="../slideLayouts/slideLayout19.xml"/><Relationship Id="rId9" Type="http://schemas.openxmlformats.org/officeDocument/2006/relationships/slideLayout" Target="../slideLayouts/slideLayout20.xml"/><Relationship Id="rId10" Type="http://schemas.openxmlformats.org/officeDocument/2006/relationships/slideLayout" Target="../slideLayouts/slideLayout21.xml"/><Relationship Id="rId11" Type="http://schemas.openxmlformats.org/officeDocument/2006/relationships/slideLayout" Target="../slideLayouts/slideLayout22.xml"/><Relationship Id="rId12" Type="http://schemas.openxmlformats.org/officeDocument/2006/relationships/slideLayout" Target="../slideLayouts/slideLayout23.xml"/><Relationship Id="rId13" Type="http://schemas.openxmlformats.org/officeDocument/2006/relationships/slideLayout" Target="../slideLayouts/slideLayout24.xml"/>
</Relationships>
</file>

<file path=ppt/slideMasters/_rels/slideMaster3.xml.rels><?xml version="1.0" encoding="UTF-8"?>
<Relationships xmlns="http://schemas.openxmlformats.org/package/2006/relationships"><Relationship Id="rId1" Type="http://schemas.openxmlformats.org/officeDocument/2006/relationships/theme" Target="../theme/theme3.xml"/><Relationship Id="rId2" Type="http://schemas.openxmlformats.org/officeDocument/2006/relationships/slideLayout" Target="../slideLayouts/slideLayout25.xml"/><Relationship Id="rId3" Type="http://schemas.openxmlformats.org/officeDocument/2006/relationships/slideLayout" Target="../slideLayouts/slideLayout26.xml"/><Relationship Id="rId4" Type="http://schemas.openxmlformats.org/officeDocument/2006/relationships/slideLayout" Target="../slideLayouts/slideLayout27.xml"/><Relationship Id="rId5" Type="http://schemas.openxmlformats.org/officeDocument/2006/relationships/slideLayout" Target="../slideLayouts/slideLayout28.xml"/><Relationship Id="rId6" Type="http://schemas.openxmlformats.org/officeDocument/2006/relationships/slideLayout" Target="../slideLayouts/slideLayout29.xml"/><Relationship Id="rId7" Type="http://schemas.openxmlformats.org/officeDocument/2006/relationships/slideLayout" Target="../slideLayouts/slideLayout30.xml"/><Relationship Id="rId8" Type="http://schemas.openxmlformats.org/officeDocument/2006/relationships/slideLayout" Target="../slideLayouts/slideLayout31.xml"/><Relationship Id="rId9" Type="http://schemas.openxmlformats.org/officeDocument/2006/relationships/slideLayout" Target="../slideLayouts/slideLayout32.xml"/><Relationship Id="rId10" Type="http://schemas.openxmlformats.org/officeDocument/2006/relationships/slideLayout" Target="../slideLayouts/slideLayout33.xml"/><Relationship Id="rId11" Type="http://schemas.openxmlformats.org/officeDocument/2006/relationships/slideLayout" Target="../slideLayouts/slideLayout34.xml"/><Relationship Id="rId12" Type="http://schemas.openxmlformats.org/officeDocument/2006/relationships/slideLayout" Target="../slideLayouts/slideLayout35.xml"/><Relationship Id="rId13" Type="http://schemas.openxmlformats.org/officeDocument/2006/relationships/slideLayout" Target="../slideLayouts/slideLayout36.xml"/>
</Relationships>
</file>

<file path=ppt/slideMasters/_rels/slideMaster4.xml.rels><?xml version="1.0" encoding="UTF-8"?>
<Relationships xmlns="http://schemas.openxmlformats.org/package/2006/relationships"><Relationship Id="rId1" Type="http://schemas.openxmlformats.org/officeDocument/2006/relationships/theme" Target="../theme/theme4.xml"/><Relationship Id="rId2" Type="http://schemas.openxmlformats.org/officeDocument/2006/relationships/slideLayout" Target="../slideLayouts/slideLayout37.xml"/><Relationship Id="rId3" Type="http://schemas.openxmlformats.org/officeDocument/2006/relationships/slideLayout" Target="../slideLayouts/slideLayout38.xml"/><Relationship Id="rId4" Type="http://schemas.openxmlformats.org/officeDocument/2006/relationships/slideLayout" Target="../slideLayouts/slideLayout39.xml"/><Relationship Id="rId5" Type="http://schemas.openxmlformats.org/officeDocument/2006/relationships/slideLayout" Target="../slideLayouts/slideLayout40.xml"/><Relationship Id="rId6" Type="http://schemas.openxmlformats.org/officeDocument/2006/relationships/slideLayout" Target="../slideLayouts/slideLayout41.xml"/><Relationship Id="rId7" Type="http://schemas.openxmlformats.org/officeDocument/2006/relationships/slideLayout" Target="../slideLayouts/slideLayout42.xml"/><Relationship Id="rId8" Type="http://schemas.openxmlformats.org/officeDocument/2006/relationships/slideLayout" Target="../slideLayouts/slideLayout43.xml"/><Relationship Id="rId9" Type="http://schemas.openxmlformats.org/officeDocument/2006/relationships/slideLayout" Target="../slideLayouts/slideLayout44.xml"/><Relationship Id="rId10" Type="http://schemas.openxmlformats.org/officeDocument/2006/relationships/slideLayout" Target="../slideLayouts/slideLayout45.xml"/><Relationship Id="rId11" Type="http://schemas.openxmlformats.org/officeDocument/2006/relationships/slideLayout" Target="../slideLayouts/slideLayout46.xml"/><Relationship Id="rId12" Type="http://schemas.openxmlformats.org/officeDocument/2006/relationships/slideLayout" Target="../slideLayouts/slideLayout47.xml"/><Relationship Id="rId13" Type="http://schemas.openxmlformats.org/officeDocument/2006/relationships/slideLayout" Target="../slideLayouts/slideLayout48.xml"/>
</Relationships>
</file>

<file path=ppt/slideMasters/slideMaster1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0" name="PlaceHolder 1"/>
          <p:cNvSpPr>
            <a:spLocks noGrp="1"/>
          </p:cNvSpPr>
          <p:nvPr>
            <p:ph type="title"/>
          </p:nvPr>
        </p:nvSpPr>
        <p:spPr>
          <a:xfrm>
            <a:off x="1523880" y="1122480"/>
            <a:ext cx="9143640" cy="2387160"/>
          </a:xfrm>
          <a:prstGeom prst="rect">
            <a:avLst/>
          </a:prstGeom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0" lang="fr-FR" sz="60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" name="PlaceHolder 2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B90A057-CB6B-4C8F-8A4D-1F1A43DB5082}" type="datetime1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2" name="PlaceHolder 3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3" name="PlaceHolder 4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B1BA2459-3A92-41EC-B218-6C25FF15EA99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" name="PlaceHolder 5"/>
          <p:cNvSpPr>
            <a:spLocks noGrp="1"/>
          </p:cNvSpPr>
          <p:nvPr>
            <p:ph type="body"/>
          </p:nvPr>
        </p:nvSpPr>
        <p:spPr>
          <a:xfrm>
            <a:off x="609480" y="1604520"/>
            <a:ext cx="10972440" cy="3977280"/>
          </a:xfrm>
          <a:prstGeom prst="rect">
            <a:avLst/>
          </a:prstGeom>
        </p:spPr>
        <p:txBody>
          <a:bodyPr lIns="0" rIns="0" tIns="0" bIns="0">
            <a:norm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</p:sldLayoutIdLst>
</p:sldMaster>
</file>

<file path=ppt/slideMasters/slideMaster2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laceHolder 1"/>
          <p:cNvSpPr>
            <a:spLocks noGrp="1"/>
          </p:cNvSpPr>
          <p:nvPr>
            <p:ph type="title"/>
          </p:nvPr>
        </p:nvSpPr>
        <p:spPr>
          <a:xfrm>
            <a:off x="839880" y="457200"/>
            <a:ext cx="3931920" cy="1599840"/>
          </a:xfrm>
          <a:prstGeom prst="rect">
            <a:avLst/>
          </a:prstGeom>
        </p:spPr>
        <p:txBody>
          <a:bodyPr anchor="b">
            <a:noAutofit/>
          </a:bodyPr>
          <a:p>
            <a:pPr>
              <a:lnSpc>
                <a:spcPct val="90000"/>
              </a:lnSpc>
            </a:pPr>
            <a:r>
              <a:rPr b="0" lang="fr-FR" sz="32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2" name="PlaceHolder 2"/>
          <p:cNvSpPr>
            <a:spLocks noGrp="1"/>
          </p:cNvSpPr>
          <p:nvPr>
            <p:ph type="body"/>
          </p:nvPr>
        </p:nvSpPr>
        <p:spPr>
          <a:xfrm>
            <a:off x="5183280" y="987480"/>
            <a:ext cx="6171840" cy="4873320"/>
          </a:xfrm>
          <a:prstGeom prst="rect">
            <a:avLst/>
          </a:prstGeom>
        </p:spPr>
        <p:txBody>
          <a:bodyPr lIns="90000" rIns="90000" tIns="45000" bIns="45000">
            <a:noAutofit/>
          </a:bodyPr>
          <a:p>
            <a:pPr marL="432000" indent="-324000">
              <a:spcBef>
                <a:spcPts val="1417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Cliquez pour éditer le format du plan de texte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1" marL="864000" indent="-324000">
              <a:spcBef>
                <a:spcPts val="1134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Second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2" marL="1296000" indent="-288000">
              <a:spcBef>
                <a:spcPts val="850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Troisième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3" marL="1728000" indent="-216000">
              <a:spcBef>
                <a:spcPts val="567"/>
              </a:spcBef>
              <a:buClr>
                <a:srgbClr val="000000"/>
              </a:buClr>
              <a:buSzPct val="75000"/>
              <a:buFont typeface="Symbol" charset="2"/>
              <a:buChar char="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Quatrième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4" marL="2160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Cinquième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5" marL="2592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Sixième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  <a:p>
            <a:pPr lvl="6" marL="3024000" indent="-216000">
              <a:spcBef>
                <a:spcPts val="283"/>
              </a:spcBef>
              <a:buClr>
                <a:srgbClr val="000000"/>
              </a:buClr>
              <a:buSzPct val="45000"/>
              <a:buFont typeface="Wingdings" charset="2"/>
              <a:buChar char=""/>
            </a:pPr>
            <a:r>
              <a:rPr b="0" lang="fr-FR" sz="3200" spc="-1" strike="noStrike">
                <a:solidFill>
                  <a:srgbClr val="000000"/>
                </a:solidFill>
                <a:latin typeface="Calibri"/>
              </a:rPr>
              <a:t>Septième niveau de plan</a:t>
            </a:r>
            <a:endParaRPr b="0" lang="fr-FR" sz="3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3" name="PlaceHolder 3"/>
          <p:cNvSpPr>
            <a:spLocks noGrp="1"/>
          </p:cNvSpPr>
          <p:nvPr>
            <p:ph type="body"/>
          </p:nvPr>
        </p:nvSpPr>
        <p:spPr>
          <a:xfrm>
            <a:off x="839880" y="2057400"/>
            <a:ext cx="3931920" cy="3811320"/>
          </a:xfrm>
          <a:prstGeom prst="rect">
            <a:avLst/>
          </a:prstGeom>
        </p:spPr>
        <p:txBody>
          <a:bodyPr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1600" spc="-1" strike="noStrike">
                <a:solidFill>
                  <a:srgbClr val="000000"/>
                </a:solidFill>
                <a:latin typeface="Calibri"/>
              </a:rPr>
              <a:t>Modifier les styles du texte du masque</a:t>
            </a:r>
            <a:endParaRPr b="0" lang="fr-FR" sz="1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44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24894DD9-B7D1-4BEC-95A7-5ABB9ED3123B}" type="datetime1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45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46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49820106-1D6D-446B-9160-465BED2BEB16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</p:sldMaster>
</file>

<file path=ppt/slideMasters/slideMaster3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4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1051524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85" name="PlaceHolder 3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36177748-5A1D-4E88-AFB6-D86D87E5669D}" type="datetime1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86" name="PlaceHolder 4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87" name="PlaceHolder 5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8A2B3AB9-7013-4BAC-8C23-B9A298A442E8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  <p:sldLayoutId id="2147483686" r:id="rId13"/>
  </p:sldLayoutIdLst>
</p:sldMaster>
</file>

<file path=ppt/slideMasters/slideMaster4.xml><?xml version="1.0" encoding="utf-8"?>
<p:sldMaster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bg>
      <p:bgPr>
        <a:solidFill>
          <a:srgbClr val="ffffff"/>
        </a:solidFill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PlaceHolder 1"/>
          <p:cNvSpPr>
            <a:spLocks noGrp="1"/>
          </p:cNvSpPr>
          <p:nvPr>
            <p:ph type="title"/>
          </p:nvPr>
        </p:nvSpPr>
        <p:spPr>
          <a:xfrm>
            <a:off x="838080" y="365040"/>
            <a:ext cx="10515240" cy="132516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90000"/>
              </a:lnSpc>
            </a:pPr>
            <a:r>
              <a:rPr b="0" lang="fr-FR" sz="4400" spc="-1" strike="noStrike">
                <a:solidFill>
                  <a:srgbClr val="000000"/>
                </a:solidFill>
                <a:latin typeface="Calibri Light"/>
              </a:rPr>
              <a:t>Modifiez le style du titre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5" name="PlaceHolder 2"/>
          <p:cNvSpPr>
            <a:spLocks noGrp="1"/>
          </p:cNvSpPr>
          <p:nvPr>
            <p:ph type="body"/>
          </p:nvPr>
        </p:nvSpPr>
        <p:spPr>
          <a:xfrm>
            <a:off x="83808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6" name="PlaceHolder 3"/>
          <p:cNvSpPr>
            <a:spLocks noGrp="1"/>
          </p:cNvSpPr>
          <p:nvPr>
            <p:ph type="body"/>
          </p:nvPr>
        </p:nvSpPr>
        <p:spPr>
          <a:xfrm>
            <a:off x="6172200" y="1825560"/>
            <a:ext cx="5181120" cy="4350960"/>
          </a:xfrm>
          <a:prstGeom prst="rect">
            <a:avLst/>
          </a:prstGeom>
        </p:spPr>
        <p:txBody>
          <a:bodyPr>
            <a:noAutofit/>
          </a:bodyPr>
          <a:p>
            <a:pPr marL="228600" indent="-228240">
              <a:lnSpc>
                <a:spcPct val="90000"/>
              </a:lnSpc>
              <a:spcBef>
                <a:spcPts val="1001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800" spc="-1" strike="noStrike">
                <a:solidFill>
                  <a:srgbClr val="000000"/>
                </a:solidFill>
                <a:latin typeface="Calibri"/>
              </a:rPr>
              <a:t>Modifier les styles du texte du masque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lvl="1" marL="6858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Deuxième niveau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lvl="2" marL="11430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Troisième niveau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lvl="3" marL="16002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Quatrième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  <a:p>
            <a:pPr lvl="4" marL="2057400" indent="-228240">
              <a:lnSpc>
                <a:spcPct val="90000"/>
              </a:lnSpc>
              <a:spcBef>
                <a:spcPts val="499"/>
              </a:spcBef>
              <a:buClr>
                <a:srgbClr val="000000"/>
              </a:buClr>
              <a:buFont typeface="Arial"/>
              <a:buChar char="•"/>
            </a:pPr>
            <a:r>
              <a:rPr b="0" lang="fr-FR" sz="1800" spc="-1" strike="noStrike">
                <a:solidFill>
                  <a:srgbClr val="000000"/>
                </a:solidFill>
                <a:latin typeface="Calibri"/>
              </a:rPr>
              <a:t>Cinquième niveau</a:t>
            </a:r>
            <a:endParaRPr b="0" lang="fr-FR" sz="1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27" name="PlaceHolder 4"/>
          <p:cNvSpPr>
            <a:spLocks noGrp="1"/>
          </p:cNvSpPr>
          <p:nvPr>
            <p:ph type="dt"/>
          </p:nvPr>
        </p:nvSpPr>
        <p:spPr>
          <a:xfrm>
            <a:off x="8380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>
              <a:lnSpc>
                <a:spcPct val="100000"/>
              </a:lnSpc>
            </a:pPr>
            <a:fld id="{B0E9F0AC-A0A8-4318-9519-12058B601757}" type="datetime1">
              <a:rPr b="0" lang="fr-FR" sz="1200" spc="-1" strike="noStrike">
                <a:solidFill>
                  <a:srgbClr val="8b8b8b"/>
                </a:solidFill>
                <a:latin typeface="Calibri"/>
              </a:rPr>
              <a:t>31/05/2021</a:t>
            </a:fld>
            <a:endParaRPr b="0" lang="fr-FR" sz="1200" spc="-1" strike="noStrike">
              <a:latin typeface="Times New Roman"/>
            </a:endParaRPr>
          </a:p>
        </p:txBody>
      </p:sp>
      <p:sp>
        <p:nvSpPr>
          <p:cNvPr id="128" name="PlaceHolder 5"/>
          <p:cNvSpPr>
            <a:spLocks noGrp="1"/>
          </p:cNvSpPr>
          <p:nvPr>
            <p:ph type="ftr"/>
          </p:nvPr>
        </p:nvSpPr>
        <p:spPr>
          <a:xfrm>
            <a:off x="4038480" y="6356520"/>
            <a:ext cx="4114440" cy="364680"/>
          </a:xfrm>
          <a:prstGeom prst="rect">
            <a:avLst/>
          </a:prstGeom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  <p:sp>
        <p:nvSpPr>
          <p:cNvPr id="129" name="PlaceHolder 6"/>
          <p:cNvSpPr>
            <a:spLocks noGrp="1"/>
          </p:cNvSpPr>
          <p:nvPr>
            <p:ph type="sldNum"/>
          </p:nvPr>
        </p:nvSpPr>
        <p:spPr>
          <a:xfrm>
            <a:off x="8610480" y="6356520"/>
            <a:ext cx="2742840" cy="364680"/>
          </a:xfrm>
          <a:prstGeom prst="rect">
            <a:avLst/>
          </a:prstGeom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fld id="{95394F02-8016-40A3-A623-2C0F2B52EA9B}" type="slidenum">
              <a:rPr b="0" lang="fr-FR" sz="1200" spc="-1" strike="noStrike">
                <a:solidFill>
                  <a:srgbClr val="8b8b8b"/>
                </a:solidFill>
                <a:latin typeface="Calibri"/>
              </a:rPr>
              <a:t>&lt;numéro&gt;</a:t>
            </a:fld>
            <a:endParaRPr b="0" lang="fr-FR" sz="1200" spc="-1" strike="noStrike">
              <a:latin typeface="Times New Roman"/>
            </a:endParaRPr>
          </a:p>
        </p:txBody>
      </p:sp>
    </p:spTree>
  </p:cSld>
  <p:clrMap bg1="lt1" bg2="lt2" tx1="dk1" tx2="dk2" accent1="accent1" accent2="accent2" accent3="accent3" accent4="accent4" accent5="accent5" accent6="accent6" hlink="hlink" folHlink="folHlink"/>
  <p:sldLayoutIdLst>
    <p:sldLayoutId id="2147483688" r:id="rId2"/>
    <p:sldLayoutId id="2147483689" r:id="rId3"/>
    <p:sldLayoutId id="2147483690" r:id="rId4"/>
    <p:sldLayoutId id="2147483691" r:id="rId5"/>
    <p:sldLayoutId id="2147483692" r:id="rId6"/>
    <p:sldLayoutId id="2147483693" r:id="rId7"/>
    <p:sldLayoutId id="2147483694" r:id="rId8"/>
    <p:sldLayoutId id="2147483695" r:id="rId9"/>
    <p:sldLayoutId id="2147483696" r:id="rId10"/>
    <p:sldLayoutId id="2147483697" r:id="rId11"/>
    <p:sldLayoutId id="2147483698" r:id="rId12"/>
    <p:sldLayoutId id="2147483699" r:id="rId13"/>
  </p:sldLayoutIdLst>
</p:sldMaster>
</file>

<file path=ppt/slides/_rels/slide1.xml.rels><?xml version="1.0" encoding="UTF-8"?>
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2.xml"/>
</Relationships>
</file>

<file path=ppt/slides/_rels/slide10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11.xml.rels><?xml version="1.0" encoding="UTF-8"?>
<Relationships xmlns="http://schemas.openxmlformats.org/package/2006/relationships"><Relationship Id="rId1" Type="http://schemas.openxmlformats.org/officeDocument/2006/relationships/slideLayout" Target="../slideLayouts/slideLayout40.xml"/>
</Relationships>
</file>

<file path=ppt/slides/_rels/slide2.xml.rels><?xml version="1.0" encoding="UTF-8"?>
<Relationships xmlns="http://schemas.openxmlformats.org/package/2006/relationships"><Relationship Id="rId1" Type="http://schemas.openxmlformats.org/officeDocument/2006/relationships/slideLayout" Target="../slideLayouts/slideLayout13.xml"/>
</Relationships>
</file>

<file path=ppt/slides/_rels/slide3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5.xml"/>
</Relationships>
</file>

<file path=ppt/slides/_rels/slide4.xml.rels><?xml version="1.0" encoding="UTF-8"?>
<Relationships xmlns="http://schemas.openxmlformats.org/package/2006/relationships"><Relationship Id="rId1" Type="http://schemas.openxmlformats.org/officeDocument/2006/relationships/slideLayout" Target="../slideLayouts/slideLayout2.xml"/>
</Relationships>
</file>

<file path=ppt/slides/_rels/slide5.xml.rels><?xml version="1.0" encoding="UTF-8"?>
<Relationships xmlns="http://schemas.openxmlformats.org/package/2006/relationships"><Relationship Id="rId1" Type="http://schemas.openxmlformats.org/officeDocument/2006/relationships/image" Target="../media/image2.jpeg"/><Relationship Id="rId2" Type="http://schemas.openxmlformats.org/officeDocument/2006/relationships/slideLayout" Target="../slideLayouts/slideLayout25.xml"/>
</Relationships>
</file>

<file path=ppt/slides/_rels/slide6.xml.rels><?xml version="1.0" encoding="UTF-8"?>
<Relationships xmlns="http://schemas.openxmlformats.org/package/2006/relationships"><Relationship Id="rId1" Type="http://schemas.openxmlformats.org/officeDocument/2006/relationships/image" Target="../media/image3.jpeg"/><Relationship Id="rId2" Type="http://schemas.openxmlformats.org/officeDocument/2006/relationships/slideLayout" Target="../slideLayouts/slideLayout25.xml"/>
</Relationships>
</file>

<file path=ppt/slides/_rels/slide7.xml.rels><?xml version="1.0" encoding="UTF-8"?>
<Relationships xmlns="http://schemas.openxmlformats.org/package/2006/relationships"><Relationship Id="rId1" Type="http://schemas.openxmlformats.org/officeDocument/2006/relationships/image" Target="../media/image4.jpeg"/><Relationship Id="rId2" Type="http://schemas.openxmlformats.org/officeDocument/2006/relationships/image" Target="../media/image5.gif"/><Relationship Id="rId3" Type="http://schemas.openxmlformats.org/officeDocument/2006/relationships/image" Target="../media/image6.png"/><Relationship Id="rId4" Type="http://schemas.openxmlformats.org/officeDocument/2006/relationships/slideLayout" Target="../slideLayouts/slideLayout25.xml"/>
</Relationships>
</file>

<file path=ppt/slides/_rels/slide8.xml.rels><?xml version="1.0" encoding="UTF-8"?>
<Relationships xmlns="http://schemas.openxmlformats.org/package/2006/relationships"><Relationship Id="rId1" Type="http://schemas.openxmlformats.org/officeDocument/2006/relationships/image" Target="../media/image7.png"/><Relationship Id="rId2" Type="http://schemas.openxmlformats.org/officeDocument/2006/relationships/image" Target="../media/image8.jpeg"/><Relationship Id="rId3" Type="http://schemas.openxmlformats.org/officeDocument/2006/relationships/slideLayout" Target="../slideLayouts/slideLayout25.xml"/>
</Relationships>
</file>

<file path=ppt/slides/_rels/slide9.xml.rels><?xml version="1.0" encoding="UTF-8"?>
<Relationships xmlns="http://schemas.openxmlformats.org/package/2006/relationships"><Relationship Id="rId1" Type="http://schemas.openxmlformats.org/officeDocument/2006/relationships/image" Target="../media/image9.wmf"/><Relationship Id="rId2" Type="http://schemas.openxmlformats.org/officeDocument/2006/relationships/image" Target="../media/image10.wmf"/><Relationship Id="rId3" Type="http://schemas.openxmlformats.org/officeDocument/2006/relationships/image" Target="../media/image11.wmf"/><Relationship Id="rId4" Type="http://schemas.openxmlformats.org/officeDocument/2006/relationships/image" Target="../media/image12.wmf"/><Relationship Id="rId5" Type="http://schemas.openxmlformats.org/officeDocument/2006/relationships/slideLayout" Target="../slideLayouts/slideLayout25.xml"/>
</Relationships>
</file>

<file path=ppt/slides/slide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TextShape 1"/>
          <p:cNvSpPr txBox="1"/>
          <p:nvPr/>
        </p:nvSpPr>
        <p:spPr>
          <a:xfrm>
            <a:off x="1075680" y="419040"/>
            <a:ext cx="9143640" cy="118980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1" lang="fr-FR" sz="6000" spc="-1" strike="noStrike">
                <a:solidFill>
                  <a:srgbClr val="000000"/>
                </a:solidFill>
                <a:latin typeface="Calibri Light"/>
              </a:rPr>
              <a:t>ORAL BREVET</a:t>
            </a:r>
            <a:endParaRPr b="0" lang="fr-FR" sz="6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67" name="TextShape 2"/>
          <p:cNvSpPr txBox="1"/>
          <p:nvPr/>
        </p:nvSpPr>
        <p:spPr>
          <a:xfrm>
            <a:off x="2614320" y="3947760"/>
            <a:ext cx="9143640" cy="243504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3200" spc="-1" strike="noStrike">
              <a:latin typeface="Arial"/>
            </a:endParaRPr>
          </a:p>
          <a:p>
            <a:pPr algn="r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2021 - GARNI Naëlle – 3°1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68" name="Picture 2" descr="Afficher l’image source"/>
          <p:cNvPicPr/>
          <p:nvPr/>
        </p:nvPicPr>
        <p:blipFill>
          <a:blip r:embed="rId1"/>
          <a:stretch/>
        </p:blipFill>
        <p:spPr>
          <a:xfrm>
            <a:off x="5931000" y="1014120"/>
            <a:ext cx="3063600" cy="3921840"/>
          </a:xfrm>
          <a:prstGeom prst="rect">
            <a:avLst/>
          </a:prstGeom>
          <a:ln>
            <a:noFill/>
          </a:ln>
        </p:spPr>
      </p:pic>
      <p:sp>
        <p:nvSpPr>
          <p:cNvPr id="169" name="CustomShape 3"/>
          <p:cNvSpPr/>
          <p:nvPr/>
        </p:nvSpPr>
        <p:spPr>
          <a:xfrm>
            <a:off x="1143000" y="2092680"/>
            <a:ext cx="4334400" cy="2040120"/>
          </a:xfrm>
          <a:prstGeom prst="rect">
            <a:avLst/>
          </a:prstGeom>
          <a:noFill/>
          <a:ln>
            <a:noFill/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omic"/>
              </a:rPr>
              <a:t>Parcours d’éducation artistique et culturelle à travers les arts du cirque</a:t>
            </a:r>
            <a:endParaRPr b="0" lang="fr-FR" sz="3200" spc="-1" strike="noStrike">
              <a:latin typeface="Arial"/>
            </a:endParaRPr>
          </a:p>
        </p:txBody>
      </p:sp>
    </p:spTree>
  </p:cSld>
  <mc:AlternateContent>
    <mc:Choice Requires="p14">
      <p:transition spd="slow" p14:dur="6000"/>
    </mc:Choice>
    <mc:Fallback>
      <p:transition spd="slow"/>
    </mc:Fallback>
  </mc:AlternateContent>
</p:sld>
</file>

<file path=ppt/slides/slide10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" name="TextShape 1"/>
          <p:cNvSpPr txBox="1"/>
          <p:nvPr/>
        </p:nvSpPr>
        <p:spPr>
          <a:xfrm>
            <a:off x="838080" y="365040"/>
            <a:ext cx="10515240" cy="759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Analyse de mon travail et conclusion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8" name="TextShape 2"/>
          <p:cNvSpPr txBox="1"/>
          <p:nvPr/>
        </p:nvSpPr>
        <p:spPr>
          <a:xfrm>
            <a:off x="501120" y="1327320"/>
            <a:ext cx="3683520" cy="1486080"/>
          </a:xfrm>
          <a:prstGeom prst="rect">
            <a:avLst/>
          </a:prstGeom>
          <a:solidFill>
            <a:srgbClr val="ffffff"/>
          </a:solidFill>
          <a:ln w="19080">
            <a:solidFill>
              <a:srgbClr val="5b9bd5"/>
            </a:solidFill>
            <a:prstDash val="sysDot"/>
            <a:miter/>
          </a:ln>
        </p:spPr>
        <p:txBody>
          <a:bodyPr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Difficultés rencontrées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9" name="TextShape 3"/>
          <p:cNvSpPr txBox="1"/>
          <p:nvPr/>
        </p:nvSpPr>
        <p:spPr>
          <a:xfrm>
            <a:off x="7238880" y="632124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8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20" name="TextShape 4"/>
          <p:cNvSpPr txBox="1"/>
          <p:nvPr/>
        </p:nvSpPr>
        <p:spPr>
          <a:xfrm>
            <a:off x="7570080" y="1327320"/>
            <a:ext cx="3783240" cy="1793880"/>
          </a:xfrm>
          <a:prstGeom prst="rect">
            <a:avLst/>
          </a:prstGeom>
          <a:solidFill>
            <a:srgbClr val="ffffff"/>
          </a:solidFill>
          <a:ln w="19080">
            <a:solidFill>
              <a:srgbClr val="5b9bd5"/>
            </a:solidFill>
            <a:prstDash val="sysDot"/>
            <a:miter/>
          </a:ln>
        </p:spPr>
        <p:txBody>
          <a:bodyPr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</a:rPr>
              <a:t>Réussites et éléments encore perfectibles</a:t>
            </a:r>
            <a:endParaRPr b="0" lang="fr-FR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1" name="TextShape 5"/>
          <p:cNvSpPr txBox="1"/>
          <p:nvPr/>
        </p:nvSpPr>
        <p:spPr>
          <a:xfrm>
            <a:off x="5917320" y="3759120"/>
            <a:ext cx="5342400" cy="2360160"/>
          </a:xfrm>
          <a:prstGeom prst="rect">
            <a:avLst/>
          </a:prstGeom>
          <a:solidFill>
            <a:srgbClr val="ffffff"/>
          </a:solidFill>
          <a:ln w="19080">
            <a:solidFill>
              <a:srgbClr val="5b9bd5"/>
            </a:solidFill>
            <a:prstDash val="sysDot"/>
            <a:miter/>
          </a:ln>
        </p:spPr>
        <p:txBody>
          <a:bodyPr>
            <a:no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600" spc="-1" strike="noStrike">
                <a:solidFill>
                  <a:srgbClr val="000000"/>
                </a:solidFill>
                <a:latin typeface="Calibri"/>
              </a:rPr>
              <a:t>Mon avis sur le projet avec des perspectives pour l’an prochain</a:t>
            </a:r>
            <a:endParaRPr b="0" lang="fr-FR" sz="2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2" name="TextShape 6"/>
          <p:cNvSpPr txBox="1"/>
          <p:nvPr/>
        </p:nvSpPr>
        <p:spPr>
          <a:xfrm>
            <a:off x="501120" y="3279600"/>
            <a:ext cx="4527720" cy="1504800"/>
          </a:xfrm>
          <a:prstGeom prst="rect">
            <a:avLst/>
          </a:prstGeom>
          <a:solidFill>
            <a:srgbClr val="ffffff"/>
          </a:solidFill>
          <a:ln w="19080">
            <a:solidFill>
              <a:srgbClr val="5b9bd5"/>
            </a:solidFill>
            <a:prstDash val="sysDot"/>
            <a:miter/>
          </a:ln>
        </p:spPr>
        <p:txBody>
          <a:bodyPr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Ce que le projet m’a apporté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11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TextShape 1"/>
          <p:cNvSpPr txBox="1"/>
          <p:nvPr/>
        </p:nvSpPr>
        <p:spPr>
          <a:xfrm>
            <a:off x="943560" y="2677680"/>
            <a:ext cx="10515240" cy="132516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ctr">
              <a:lnSpc>
                <a:spcPct val="90000"/>
              </a:lnSpc>
            </a:pPr>
            <a:r>
              <a:rPr b="1" lang="fr-FR" sz="4400" spc="-1" strike="noStrike">
                <a:solidFill>
                  <a:srgbClr val="000000"/>
                </a:solidFill>
                <a:latin typeface="Calibri Light"/>
              </a:rPr>
              <a:t>FIN</a:t>
            </a:r>
            <a:endParaRPr b="0" lang="fr-FR" sz="4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24" name="TextShape 2"/>
          <p:cNvSpPr txBox="1"/>
          <p:nvPr/>
        </p:nvSpPr>
        <p:spPr>
          <a:xfrm>
            <a:off x="4038480" y="6356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endParaRPr b="0" lang="fr-FR" sz="24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6000"/>
    </mc:Choice>
    <mc:Fallback>
      <p:transition spd="slow"/>
    </mc:Fallback>
  </mc:AlternateContent>
</p:sld>
</file>

<file path=ppt/slides/slide2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TextShape 1"/>
          <p:cNvSpPr txBox="1"/>
          <p:nvPr/>
        </p:nvSpPr>
        <p:spPr>
          <a:xfrm>
            <a:off x="549720" y="501120"/>
            <a:ext cx="10774440" cy="623880"/>
          </a:xfrm>
          <a:prstGeom prst="rect">
            <a:avLst/>
          </a:prstGeom>
          <a:noFill/>
          <a:ln>
            <a:noFill/>
          </a:ln>
        </p:spPr>
        <p:txBody>
          <a:bodyPr anchor="b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SOMMAIRE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1" name="TextShape 2"/>
          <p:cNvSpPr txBox="1"/>
          <p:nvPr/>
        </p:nvSpPr>
        <p:spPr>
          <a:xfrm>
            <a:off x="769320" y="1134360"/>
            <a:ext cx="10668960" cy="5521320"/>
          </a:xfrm>
          <a:prstGeom prst="rect">
            <a:avLst/>
          </a:prstGeom>
          <a:noFill/>
          <a:ln>
            <a:noFill/>
          </a:ln>
        </p:spPr>
        <p:txBody>
          <a:bodyPr>
            <a:normAutofit fontScale="46000"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fr-FR" sz="3100" spc="-1" strike="noStrike" u="sng">
                <a:solidFill>
                  <a:srgbClr val="000000"/>
                </a:solidFill>
                <a:uFillTx/>
                <a:latin typeface="Calibri"/>
              </a:rPr>
              <a:t>1/ DESCRIPTION DU PROJET :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1 à 2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a- Introduction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1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b- Les objectifs du projet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2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fr-FR" sz="3100" spc="-1" strike="noStrike" u="sng">
                <a:solidFill>
                  <a:srgbClr val="000000"/>
                </a:solidFill>
                <a:uFillTx/>
                <a:latin typeface="Calibri"/>
              </a:rPr>
              <a:t>2/ RENDRE COMPTE DE MON TRAVAIL :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a- Description des grandes étapes du projet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3 à 7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a.1 - Parcours en 6</a:t>
            </a:r>
            <a:r>
              <a:rPr b="0" lang="fr-FR" sz="31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3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a.2 - Parcours en 5</a:t>
            </a:r>
            <a:r>
              <a:rPr b="0" lang="fr-FR" sz="31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4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a.3 - Parcours en 4</a:t>
            </a:r>
            <a:r>
              <a:rPr b="0" lang="fr-FR" sz="31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5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a.4 - Parcours en 3</a:t>
            </a:r>
            <a:r>
              <a:rPr b="0" lang="fr-FR" sz="31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 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6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b- Décrire en détail une étape du projet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c- Production finale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7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1" lang="fr-FR" sz="3100" spc="-1" strike="noStrike" u="sng">
                <a:solidFill>
                  <a:srgbClr val="000000"/>
                </a:solidFill>
                <a:uFillTx/>
                <a:latin typeface="Calibri"/>
              </a:rPr>
              <a:t>3/ ANALYSE DE MON TRAVAIL ET CONCLUSION : 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3100" spc="-1" strike="noStrike">
                <a:solidFill>
                  <a:srgbClr val="000000"/>
                </a:solidFill>
                <a:latin typeface="Calibri"/>
              </a:rPr>
              <a:t>8  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a- Difficultés rencontrées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b-  Réussites et éléments encore perfectibles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c- Ce que le projet m’a apporté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8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d- Mon avis sur le projet avec des perspectives pour l’an prochain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8</a:t>
            </a:r>
            <a:r>
              <a:rPr b="0" lang="fr-FR" sz="3100" spc="-1" strike="noStrike">
                <a:solidFill>
                  <a:srgbClr val="000000"/>
                </a:solidFill>
                <a:latin typeface="Calibri"/>
              </a:rPr>
              <a:t>	</a:t>
            </a: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3100" spc="-1" strike="noStrike">
              <a:solidFill>
                <a:srgbClr val="000000"/>
              </a:solidFill>
              <a:latin typeface="Calibri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nodeType="click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nodeType="withEffect" fill="hold" presetClass="entr" presetID="1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TextShape 1"/>
          <p:cNvSpPr txBox="1"/>
          <p:nvPr/>
        </p:nvSpPr>
        <p:spPr>
          <a:xfrm>
            <a:off x="697680" y="407160"/>
            <a:ext cx="10515240" cy="9255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INTRODUCTION : 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3" name="TextShape 2"/>
          <p:cNvSpPr txBox="1"/>
          <p:nvPr/>
        </p:nvSpPr>
        <p:spPr>
          <a:xfrm>
            <a:off x="838080" y="1468440"/>
            <a:ext cx="10515240" cy="31122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Je vais vous parler de mon Parcours d’Éducation Artistique et Culturelle à travers les arts du cirque depuis la 6</a:t>
            </a:r>
            <a:r>
              <a:rPr b="0" lang="fr-FR" sz="2200" spc="-1" strike="noStrike" baseline="30000">
                <a:solidFill>
                  <a:srgbClr val="000000"/>
                </a:solidFill>
                <a:latin typeface="Calibri"/>
              </a:rPr>
              <a:t>ème</a:t>
            </a: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.</a:t>
            </a:r>
            <a:endParaRPr b="0" lang="fr-FR" sz="2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Cet exposé me permettra de répondre à la question : « Comment au cours de ces 4 années de collège je me suis construite en tant qu’artiste circassienne ? »</a:t>
            </a:r>
            <a:endParaRPr b="0" lang="fr-FR" sz="2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2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r>
              <a:rPr b="0" lang="fr-FR" sz="2200" spc="-1" strike="noStrike">
                <a:solidFill>
                  <a:srgbClr val="000000"/>
                </a:solidFill>
                <a:latin typeface="Calibri"/>
              </a:rPr>
              <a:t>Tout d’abord, je vous décrirai les 4 années de ce parcours, puis, je vous rendrai compte de ma progression en tant qu’équilibriste. Enfin, j’analyserai mon évolution au cours de ces années.</a:t>
            </a:r>
            <a:endParaRPr b="0" lang="fr-FR" sz="22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4" name="TextShape 3"/>
          <p:cNvSpPr txBox="1"/>
          <p:nvPr/>
        </p:nvSpPr>
        <p:spPr>
          <a:xfrm>
            <a:off x="7238880" y="631224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1</a:t>
            </a:r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5" name="TextShape 1"/>
          <p:cNvSpPr txBox="1"/>
          <p:nvPr/>
        </p:nvSpPr>
        <p:spPr>
          <a:xfrm>
            <a:off x="659520" y="1378440"/>
            <a:ext cx="10910880" cy="511452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Le P.E.A.C. s’appuie sur trois piliers :</a:t>
            </a: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latin typeface="Arial"/>
            </a:endParaRPr>
          </a:p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MES OBJECTIFS :</a:t>
            </a:r>
            <a:endParaRPr b="0" lang="fr-FR" sz="28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000" spc="-1" strike="noStrike">
                <a:solidFill>
                  <a:srgbClr val="ff0000"/>
                </a:solidFill>
                <a:latin typeface="Calibri"/>
              </a:rPr>
              <a:t>Plus d’aisance à l’oral devant des personnes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2000" spc="-1" strike="noStrike">
                <a:solidFill>
                  <a:srgbClr val="000000"/>
                </a:solidFill>
                <a:latin typeface="Calibri"/>
              </a:rPr>
              <a:t>	</a:t>
            </a:r>
            <a:r>
              <a:rPr b="1" lang="fr-FR" sz="2000" spc="-1" strike="noStrike">
                <a:solidFill>
                  <a:srgbClr val="7030a0"/>
                </a:solidFill>
                <a:latin typeface="Calibri"/>
              </a:rPr>
              <a:t>Avoir plus de facilité pour m’exprimer </a:t>
            </a:r>
            <a:endParaRPr b="0" lang="fr-FR" sz="2000" spc="-1" strike="noStrike">
              <a:latin typeface="Arial"/>
            </a:endParaRPr>
          </a:p>
        </p:txBody>
      </p:sp>
      <p:sp>
        <p:nvSpPr>
          <p:cNvPr id="176" name="TextShape 2"/>
          <p:cNvSpPr txBox="1"/>
          <p:nvPr/>
        </p:nvSpPr>
        <p:spPr>
          <a:xfrm>
            <a:off x="7555680" y="63475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2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77" name="TextShape 3"/>
          <p:cNvSpPr txBox="1"/>
          <p:nvPr/>
        </p:nvSpPr>
        <p:spPr>
          <a:xfrm>
            <a:off x="1521000" y="211320"/>
            <a:ext cx="9143640" cy="1166760"/>
          </a:xfrm>
          <a:prstGeom prst="rect">
            <a:avLst/>
          </a:prstGeom>
          <a:noFill/>
          <a:ln>
            <a:noFill/>
          </a:ln>
        </p:spPr>
        <p:txBody>
          <a:bodyPr anchor="b">
            <a:no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Projet Parcours d’Éducation Artistique et Culturelle (PEAC) à travers les arts du cirque 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78" name="CustomShape 4"/>
          <p:cNvSpPr/>
          <p:nvPr/>
        </p:nvSpPr>
        <p:spPr>
          <a:xfrm>
            <a:off x="1594440" y="3256200"/>
            <a:ext cx="2648880" cy="1291680"/>
          </a:xfrm>
          <a:prstGeom prst="ellipse">
            <a:avLst/>
          </a:prstGeom>
          <a:ln w="2844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Les enseignements artistiques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79" name="CustomShape 5"/>
          <p:cNvSpPr/>
          <p:nvPr/>
        </p:nvSpPr>
        <p:spPr>
          <a:xfrm>
            <a:off x="5056920" y="3256200"/>
            <a:ext cx="2681280" cy="1291680"/>
          </a:xfrm>
          <a:prstGeom prst="ellipse">
            <a:avLst/>
          </a:prstGeom>
          <a:ln w="2844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Les rencontres avec les artistes et les œuvres</a:t>
            </a:r>
            <a:endParaRPr b="0" lang="fr-FR" sz="1800" spc="-1" strike="noStrike">
              <a:latin typeface="Arial"/>
            </a:endParaRPr>
          </a:p>
        </p:txBody>
      </p:sp>
      <p:sp>
        <p:nvSpPr>
          <p:cNvPr id="180" name="CustomShape 6"/>
          <p:cNvSpPr/>
          <p:nvPr/>
        </p:nvSpPr>
        <p:spPr>
          <a:xfrm>
            <a:off x="8552160" y="3325680"/>
            <a:ext cx="2444040" cy="1291680"/>
          </a:xfrm>
          <a:prstGeom prst="ellipse">
            <a:avLst/>
          </a:prstGeom>
          <a:ln w="28440"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Les pratiques artistiques</a:t>
            </a:r>
            <a:endParaRPr b="0" lang="fr-FR" sz="18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endParaRPr b="0" lang="fr-FR" sz="1800" spc="-1" strike="noStrike">
              <a:latin typeface="Arial"/>
            </a:endParaRPr>
          </a:p>
        </p:txBody>
      </p:sp>
      <p:sp>
        <p:nvSpPr>
          <p:cNvPr id="181" name="CustomShape 7"/>
          <p:cNvSpPr/>
          <p:nvPr/>
        </p:nvSpPr>
        <p:spPr>
          <a:xfrm flipH="1">
            <a:off x="3199320" y="2620080"/>
            <a:ext cx="1206720" cy="59112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accent4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2" name="CustomShape 8"/>
          <p:cNvSpPr/>
          <p:nvPr/>
        </p:nvSpPr>
        <p:spPr>
          <a:xfrm flipH="1">
            <a:off x="6188760" y="2550960"/>
            <a:ext cx="2160" cy="63468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accent4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  <p:sp>
        <p:nvSpPr>
          <p:cNvPr id="183" name="CustomShape 9"/>
          <p:cNvSpPr/>
          <p:nvPr/>
        </p:nvSpPr>
        <p:spPr>
          <a:xfrm>
            <a:off x="7956720" y="2550960"/>
            <a:ext cx="1223280" cy="793800"/>
          </a:xfrm>
          <a:custGeom>
            <a:avLst/>
            <a:gdLst/>
            <a:ahLst/>
            <a:rect l="l" t="t" r="r" b="b"/>
            <a:pathLst>
              <a:path w="21600" h="21600">
                <a:moveTo>
                  <a:pt x="0" y="0"/>
                </a:moveTo>
                <a:lnTo>
                  <a:pt x="21600" y="21600"/>
                </a:lnTo>
              </a:path>
            </a:pathLst>
          </a:custGeom>
          <a:noFill/>
          <a:ln w="28440">
            <a:solidFill>
              <a:schemeClr val="accent4"/>
            </a:solidFill>
            <a:round/>
            <a:tailEnd len="med" type="triangle" w="med"/>
          </a:ln>
        </p:spPr>
        <p:style>
          <a:lnRef idx="0"/>
          <a:fillRef idx="0"/>
          <a:effectRef idx="0"/>
          <a:fontRef idx="minor"/>
        </p:style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5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" name="Picture 2" descr="Afficher l’image source"/>
          <p:cNvPicPr/>
          <p:nvPr/>
        </p:nvPicPr>
        <p:blipFill>
          <a:blip r:embed="rId1"/>
          <a:stretch/>
        </p:blipFill>
        <p:spPr>
          <a:xfrm>
            <a:off x="911880" y="1031400"/>
            <a:ext cx="10649880" cy="5053680"/>
          </a:xfrm>
          <a:prstGeom prst="rect">
            <a:avLst/>
          </a:prstGeom>
          <a:ln>
            <a:noFill/>
          </a:ln>
        </p:spPr>
      </p:pic>
      <p:sp>
        <p:nvSpPr>
          <p:cNvPr id="185" name="TextShape 1"/>
          <p:cNvSpPr txBox="1"/>
          <p:nvPr/>
        </p:nvSpPr>
        <p:spPr>
          <a:xfrm>
            <a:off x="838080" y="430920"/>
            <a:ext cx="10515240" cy="60012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Mon parcours en 6</a:t>
            </a:r>
            <a:r>
              <a:rPr b="1" lang="fr-FR" sz="3600" spc="-1" strike="noStrike" baseline="30000">
                <a:solidFill>
                  <a:srgbClr val="000000"/>
                </a:solidFill>
                <a:latin typeface="Calibri Light"/>
              </a:rPr>
              <a:t>ème</a:t>
            </a: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 : Théâtre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6" name="TextShape 2"/>
          <p:cNvSpPr txBox="1"/>
          <p:nvPr/>
        </p:nvSpPr>
        <p:spPr>
          <a:xfrm>
            <a:off x="3086280" y="2927880"/>
            <a:ext cx="6312600" cy="253188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000" spc="-1" strike="noStrike">
                <a:solidFill>
                  <a:srgbClr val="000000"/>
                </a:solidFill>
                <a:latin typeface="Calibri"/>
              </a:rPr>
              <a:t>Le théâtre est un genre littéraire particulier. Il est caractérisé par une double communication : Du grec « théômai » (« regarder »), le théâtre est avant tout un spectacle dans lequel des acteurs donnent vie aux personnages et agissent devant un public. 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000" spc="-1" strike="noStrike">
                <a:solidFill>
                  <a:srgbClr val="ff0000"/>
                </a:solidFill>
                <a:latin typeface="Calibri"/>
              </a:rPr>
              <a:t>Le théâtre m’a apporté la connaissance du jeu d’acteur,  le travail des différentes expressions, la mise en scène, et de m’exprimer devant un groupe.</a:t>
            </a:r>
            <a:endParaRPr b="0" lang="fr-FR" sz="20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7" name="TextShape 3"/>
          <p:cNvSpPr txBox="1"/>
          <p:nvPr/>
        </p:nvSpPr>
        <p:spPr>
          <a:xfrm>
            <a:off x="7238880" y="623340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3</a:t>
            </a:r>
            <a:endParaRPr b="0" lang="fr-FR" sz="1200" spc="-1" strike="noStrike">
              <a:latin typeface="Times New Roman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TextShape 1"/>
          <p:cNvSpPr txBox="1"/>
          <p:nvPr/>
        </p:nvSpPr>
        <p:spPr>
          <a:xfrm>
            <a:off x="838080" y="365040"/>
            <a:ext cx="10515240" cy="95328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Mon parcours en 5</a:t>
            </a:r>
            <a:r>
              <a:rPr b="1" lang="fr-FR" sz="3600" spc="-1" strike="noStrike" baseline="30000">
                <a:solidFill>
                  <a:srgbClr val="000000"/>
                </a:solidFill>
                <a:latin typeface="Calibri Light"/>
              </a:rPr>
              <a:t>ème</a:t>
            </a: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 : Collectif PDF </a:t>
            </a:r>
            <a:r>
              <a:rPr b="0" i="1" lang="fr-FR" sz="2400" spc="-1" strike="noStrike">
                <a:solidFill>
                  <a:srgbClr val="000000"/>
                </a:solidFill>
                <a:latin typeface="Calibri Light"/>
              </a:rPr>
              <a:t>(Portés De Femmes) 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89" name="TextShape 2"/>
          <p:cNvSpPr txBox="1"/>
          <p:nvPr/>
        </p:nvSpPr>
        <p:spPr>
          <a:xfrm>
            <a:off x="272520" y="4929840"/>
            <a:ext cx="11280240" cy="1139040"/>
          </a:xfrm>
          <a:prstGeom prst="rect">
            <a:avLst/>
          </a:prstGeom>
          <a:noFill/>
          <a:ln>
            <a:noFill/>
          </a:ln>
        </p:spPr>
        <p:txBody>
          <a:bodyPr>
            <a:normAutofit/>
          </a:bodyPr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Ces exercices m’ont permis de me rendre compte de la difficulté de faire des portés, en effet, ce travail se fait au minima à deux personnes. Il faut donc avoir confiance en l’autre et que l’autre ait confiance en toi. 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0" name="TextShape 3"/>
          <p:cNvSpPr txBox="1"/>
          <p:nvPr/>
        </p:nvSpPr>
        <p:spPr>
          <a:xfrm>
            <a:off x="7238880" y="633600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4</a:t>
            </a:r>
            <a:endParaRPr b="0" lang="fr-FR" sz="1200" spc="-1" strike="noStrike">
              <a:latin typeface="Times New Roman"/>
            </a:endParaRPr>
          </a:p>
        </p:txBody>
      </p:sp>
      <p:pic>
        <p:nvPicPr>
          <p:cNvPr id="191" name="Picture 2" descr="Un spectacle de cirque où les femmes jouent des pieds et des mains en parfait équilibre. / Photo DR."/>
          <p:cNvPicPr/>
          <p:nvPr/>
        </p:nvPicPr>
        <p:blipFill>
          <a:blip r:embed="rId1"/>
          <a:stretch/>
        </p:blipFill>
        <p:spPr>
          <a:xfrm>
            <a:off x="2717280" y="1207080"/>
            <a:ext cx="6115680" cy="3454920"/>
          </a:xfrm>
          <a:prstGeom prst="rect">
            <a:avLst/>
          </a:prstGeom>
          <a:ln>
            <a:noFill/>
          </a:ln>
        </p:spPr>
      </p:pic>
      <p:sp>
        <p:nvSpPr>
          <p:cNvPr id="192" name="CustomShape 4"/>
          <p:cNvSpPr/>
          <p:nvPr/>
        </p:nvSpPr>
        <p:spPr>
          <a:xfrm>
            <a:off x="9414000" y="1951200"/>
            <a:ext cx="2376360" cy="980280"/>
          </a:xfrm>
          <a:prstGeom prst="cloudCallout">
            <a:avLst>
              <a:gd name="adj1" fmla="val -70524"/>
              <a:gd name="adj2" fmla="val 74832"/>
            </a:avLst>
          </a:prstGeom>
          <a:ln w="28440"/>
        </p:spPr>
        <p:style>
          <a:lnRef idx="2">
            <a:schemeClr val="accent5"/>
          </a:lnRef>
          <a:fillRef idx="1">
            <a:schemeClr val="lt1"/>
          </a:fillRef>
          <a:effectRef idx="0">
            <a:schemeClr val="accent5"/>
          </a:effectRef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1800" spc="-1" strike="noStrike">
                <a:solidFill>
                  <a:srgbClr val="000000"/>
                </a:solidFill>
                <a:latin typeface="Calibri"/>
              </a:rPr>
              <a:t>Apprentissage des portés</a:t>
            </a:r>
            <a:endParaRPr b="0" lang="fr-FR" sz="18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7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TextShape 1"/>
          <p:cNvSpPr txBox="1"/>
          <p:nvPr/>
        </p:nvSpPr>
        <p:spPr>
          <a:xfrm>
            <a:off x="838080" y="365040"/>
            <a:ext cx="10515240" cy="7509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Mon parcours en 4</a:t>
            </a:r>
            <a:r>
              <a:rPr b="1" lang="fr-FR" sz="3600" spc="-1" strike="noStrike" baseline="30000">
                <a:solidFill>
                  <a:srgbClr val="000000"/>
                </a:solidFill>
                <a:latin typeface="Calibri Light"/>
              </a:rPr>
              <a:t>ème</a:t>
            </a: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 :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4" name="TextShape 2"/>
          <p:cNvSpPr txBox="1"/>
          <p:nvPr/>
        </p:nvSpPr>
        <p:spPr>
          <a:xfrm>
            <a:off x="838080" y="1199520"/>
            <a:ext cx="4612680" cy="4388400"/>
          </a:xfrm>
          <a:prstGeom prst="rect">
            <a:avLst/>
          </a:prstGeom>
          <a:noFill/>
          <a:ln>
            <a:solidFill>
              <a:srgbClr val="ffc000"/>
            </a:solidFill>
          </a:ln>
        </p:spPr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lang="fr-FR" sz="2800" spc="-1" strike="noStrike">
                <a:solidFill>
                  <a:srgbClr val="000000"/>
                </a:solidFill>
                <a:latin typeface="Calibri"/>
              </a:rPr>
              <a:t>FINÉCO - Travail sur la peur</a:t>
            </a: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8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Ces exercices m’ont permis de me rendre compte que même si la scène est bien jouée, le lien avec le public est primordial : regard vers le public…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195" name="TextShape 3"/>
          <p:cNvSpPr txBox="1"/>
          <p:nvPr/>
        </p:nvSpPr>
        <p:spPr>
          <a:xfrm>
            <a:off x="7168680" y="626436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5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196" name="CustomShape 4"/>
          <p:cNvSpPr/>
          <p:nvPr/>
        </p:nvSpPr>
        <p:spPr>
          <a:xfrm>
            <a:off x="6582600" y="1193760"/>
            <a:ext cx="4920480" cy="3114360"/>
          </a:xfrm>
          <a:prstGeom prst="rect">
            <a:avLst/>
          </a:prstGeom>
          <a:ln/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/>
        </p:style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1" lang="fr-FR" sz="2400" spc="-1" strike="noStrike">
                <a:solidFill>
                  <a:srgbClr val="000000"/>
                </a:solidFill>
                <a:latin typeface="Calibri"/>
              </a:rPr>
              <a:t>MIDI CIRQUE</a:t>
            </a:r>
            <a:endParaRPr b="0" lang="fr-FR" sz="24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latin typeface="Arial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Je me suis découverte une passion pour la « boule ».</a:t>
            </a:r>
            <a:endParaRPr b="0" lang="fr-FR" sz="2400" spc="-1" strike="noStrike">
              <a:latin typeface="Arial"/>
            </a:endParaRPr>
          </a:p>
        </p:txBody>
      </p:sp>
      <p:pic>
        <p:nvPicPr>
          <p:cNvPr id="197" name="Picture 2" descr="Afficher l’image source"/>
          <p:cNvPicPr/>
          <p:nvPr/>
        </p:nvPicPr>
        <p:blipFill>
          <a:blip r:embed="rId1"/>
          <a:srcRect l="0" t="7323" r="2076" b="2485"/>
          <a:stretch/>
        </p:blipFill>
        <p:spPr>
          <a:xfrm>
            <a:off x="2171880" y="1697040"/>
            <a:ext cx="1661400" cy="2074680"/>
          </a:xfrm>
          <a:prstGeom prst="rect">
            <a:avLst/>
          </a:prstGeom>
          <a:ln>
            <a:noFill/>
          </a:ln>
        </p:spPr>
      </p:pic>
      <p:pic>
        <p:nvPicPr>
          <p:cNvPr id="198" name="Picture 4" descr="MidiCirque"/>
          <p:cNvPicPr/>
          <p:nvPr/>
        </p:nvPicPr>
        <p:blipFill>
          <a:blip r:embed="rId2"/>
          <a:stretch/>
        </p:blipFill>
        <p:spPr>
          <a:xfrm>
            <a:off x="8058240" y="1555920"/>
            <a:ext cx="1969200" cy="1969200"/>
          </a:xfrm>
          <a:prstGeom prst="rect">
            <a:avLst/>
          </a:prstGeom>
          <a:ln>
            <a:noFill/>
          </a:ln>
        </p:spPr>
      </p:pic>
      <p:grpSp>
        <p:nvGrpSpPr>
          <p:cNvPr id="199" name="Group 5"/>
          <p:cNvGrpSpPr/>
          <p:nvPr/>
        </p:nvGrpSpPr>
        <p:grpSpPr>
          <a:xfrm>
            <a:off x="5835240" y="4409280"/>
            <a:ext cx="5667840" cy="2134440"/>
            <a:chOff x="5835240" y="4409280"/>
            <a:chExt cx="5667840" cy="2134440"/>
          </a:xfrm>
        </p:grpSpPr>
        <p:sp>
          <p:nvSpPr>
            <p:cNvPr id="200" name="CustomShape 6"/>
            <p:cNvSpPr/>
            <p:nvPr/>
          </p:nvSpPr>
          <p:spPr>
            <a:xfrm>
              <a:off x="5835240" y="4409280"/>
              <a:ext cx="5667840" cy="2134440"/>
            </a:xfrm>
            <a:prstGeom prst="irregularSeal2">
              <a:avLst/>
            </a:prstGeom>
            <a:noFill/>
            <a:ln w="19080">
              <a:solidFill>
                <a:schemeClr val="tx1"/>
              </a:solidFill>
              <a:round/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fr-FR" sz="2000" spc="-1" strike="noStrike">
                  <a:solidFill>
                    <a:srgbClr val="000000"/>
                  </a:solidFill>
                  <a:latin typeface="Calibri"/>
                </a:rPr>
                <a:t>Confinement</a:t>
              </a:r>
              <a:endParaRPr b="0" lang="fr-FR" sz="20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2000" spc="-1" strike="noStrike">
                <a:latin typeface="Arial"/>
              </a:endParaRPr>
            </a:p>
          </p:txBody>
        </p:sp>
        <p:pic>
          <p:nvPicPr>
            <p:cNvPr id="201" name="Picture 6" descr="Afficher l’image source"/>
            <p:cNvPicPr/>
            <p:nvPr/>
          </p:nvPicPr>
          <p:blipFill>
            <a:blip r:embed="rId3"/>
            <a:srcRect l="9722" t="14474" r="10054" b="5099"/>
            <a:stretch/>
          </p:blipFill>
          <p:spPr>
            <a:xfrm>
              <a:off x="7701120" y="5401440"/>
              <a:ext cx="1392120" cy="528120"/>
            </a:xfrm>
            <a:prstGeom prst="rect">
              <a:avLst/>
            </a:prstGeom>
            <a:ln>
              <a:solidFill>
                <a:schemeClr val="tx1"/>
              </a:solidFill>
            </a:ln>
          </p:spPr>
        </p:pic>
      </p:grp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8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TextShape 1"/>
          <p:cNvSpPr txBox="1"/>
          <p:nvPr/>
        </p:nvSpPr>
        <p:spPr>
          <a:xfrm>
            <a:off x="838080" y="365040"/>
            <a:ext cx="10515240" cy="77760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Mon parcours en 3</a:t>
            </a:r>
            <a:r>
              <a:rPr b="1" lang="fr-FR" sz="3600" spc="-1" strike="noStrike" baseline="30000">
                <a:solidFill>
                  <a:srgbClr val="000000"/>
                </a:solidFill>
                <a:latin typeface="Calibri Light"/>
              </a:rPr>
              <a:t>ème</a:t>
            </a: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 :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03" name="TextShape 2"/>
          <p:cNvSpPr txBox="1"/>
          <p:nvPr/>
        </p:nvSpPr>
        <p:spPr>
          <a:xfrm>
            <a:off x="7238880" y="631512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6</a:t>
            </a:r>
            <a:endParaRPr b="0" lang="fr-FR" sz="1200" spc="-1" strike="noStrike">
              <a:latin typeface="Times New Roman"/>
            </a:endParaRPr>
          </a:p>
        </p:txBody>
      </p:sp>
      <p:sp>
        <p:nvSpPr>
          <p:cNvPr id="204" name="CustomShape 3"/>
          <p:cNvSpPr/>
          <p:nvPr/>
        </p:nvSpPr>
        <p:spPr>
          <a:xfrm>
            <a:off x="7014600" y="1105920"/>
            <a:ext cx="4339080" cy="292428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Artistes circassiens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7030a0"/>
                </a:solidFill>
                <a:latin typeface="Calibri"/>
              </a:rPr>
              <a:t>Au fur et à mesure des séances, je me suis sentie plus à l’aise devant un public 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</p:txBody>
      </p:sp>
      <p:grpSp>
        <p:nvGrpSpPr>
          <p:cNvPr id="205" name="Group 4"/>
          <p:cNvGrpSpPr/>
          <p:nvPr/>
        </p:nvGrpSpPr>
        <p:grpSpPr>
          <a:xfrm>
            <a:off x="627120" y="1143000"/>
            <a:ext cx="3461040" cy="2940120"/>
            <a:chOff x="627120" y="1143000"/>
            <a:chExt cx="3461040" cy="2940120"/>
          </a:xfrm>
        </p:grpSpPr>
        <p:sp>
          <p:nvSpPr>
            <p:cNvPr id="206" name="CustomShape 5"/>
            <p:cNvSpPr/>
            <p:nvPr/>
          </p:nvSpPr>
          <p:spPr>
            <a:xfrm>
              <a:off x="627120" y="1143000"/>
              <a:ext cx="3461040" cy="2940120"/>
            </a:xfrm>
            <a:prstGeom prst="rect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0"/>
            <a:fillRef idx="0"/>
            <a:effectRef idx="0"/>
            <a:fontRef idx="minor"/>
          </p:style>
          <p:txBody>
            <a:bodyPr lIns="90000" rIns="90000" tIns="45000" bIns="45000">
              <a:spAutoFit/>
            </a:bodyPr>
            <a:p>
              <a:pPr algn="ctr">
                <a:lnSpc>
                  <a:spcPct val="100000"/>
                </a:lnSpc>
              </a:pPr>
              <a:r>
                <a:rPr b="1" lang="fr-FR" sz="3200" spc="-1" strike="noStrike">
                  <a:solidFill>
                    <a:srgbClr val="000000"/>
                  </a:solidFill>
                  <a:latin typeface="Calibri"/>
                </a:rPr>
                <a:t>Circa</a:t>
              </a: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3200" spc="-1" strike="noStrike">
                <a:latin typeface="Arial"/>
              </a:endParaRPr>
            </a:p>
            <a:p>
              <a:pPr algn="ctr">
                <a:lnSpc>
                  <a:spcPct val="100000"/>
                </a:lnSpc>
              </a:pPr>
              <a:r>
                <a:rPr b="0" lang="fr-FR" sz="2000" spc="-1" strike="noStrike">
                  <a:solidFill>
                    <a:srgbClr val="7030a0"/>
                  </a:solidFill>
                  <a:latin typeface="Calibri"/>
                </a:rPr>
                <a:t>J’ai été impressionnée par le nombre de personne qui accompagne l’artiste circassien</a:t>
              </a:r>
              <a:endParaRPr b="0" lang="fr-FR" sz="2000" spc="-1" strike="noStrike">
                <a:latin typeface="Arial"/>
              </a:endParaRPr>
            </a:p>
            <a:p>
              <a:pPr>
                <a:lnSpc>
                  <a:spcPct val="100000"/>
                </a:lnSpc>
              </a:pPr>
              <a:endParaRPr b="0" lang="fr-FR" sz="2000" spc="-1" strike="noStrike">
                <a:latin typeface="Arial"/>
              </a:endParaRPr>
            </a:p>
          </p:txBody>
        </p:sp>
        <p:pic>
          <p:nvPicPr>
            <p:cNvPr id="207" name="Picture 2" descr="https://www.artcena.fr/sites/default/files/styles/content_banner/public/medias/CIRCA-2.png?h=27a8145a&amp;itok=nu3wa4LE"/>
            <p:cNvPicPr/>
            <p:nvPr/>
          </p:nvPicPr>
          <p:blipFill>
            <a:blip r:embed="rId1"/>
            <a:stretch/>
          </p:blipFill>
          <p:spPr>
            <a:xfrm>
              <a:off x="1361520" y="1836000"/>
              <a:ext cx="2056320" cy="887400"/>
            </a:xfrm>
            <a:prstGeom prst="rect">
              <a:avLst/>
            </a:prstGeom>
            <a:ln>
              <a:noFill/>
            </a:ln>
          </p:spPr>
        </p:pic>
      </p:grpSp>
      <p:pic>
        <p:nvPicPr>
          <p:cNvPr id="208" name="Picture 4" descr="Afficher l’image source"/>
          <p:cNvPicPr/>
          <p:nvPr/>
        </p:nvPicPr>
        <p:blipFill>
          <a:blip r:embed="rId2"/>
          <a:stretch/>
        </p:blipFill>
        <p:spPr>
          <a:xfrm>
            <a:off x="7766640" y="1697040"/>
            <a:ext cx="2623680" cy="1266480"/>
          </a:xfrm>
          <a:prstGeom prst="rect">
            <a:avLst/>
          </a:prstGeom>
          <a:ln>
            <a:noFill/>
          </a:ln>
        </p:spPr>
      </p:pic>
      <p:sp>
        <p:nvSpPr>
          <p:cNvPr id="209" name="CustomShape 6"/>
          <p:cNvSpPr/>
          <p:nvPr/>
        </p:nvSpPr>
        <p:spPr>
          <a:xfrm>
            <a:off x="2640600" y="4605840"/>
            <a:ext cx="7259040" cy="1233000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0"/>
          <a:fillRef idx="0"/>
          <a:effectRef idx="0"/>
          <a:fontRef idx="minor"/>
        </p:style>
        <p:txBody>
          <a:bodyPr lIns="90000" rIns="90000" tIns="45000" bIns="45000">
            <a:spAutoFit/>
          </a:bodyPr>
          <a:p>
            <a:pPr algn="ctr">
              <a:lnSpc>
                <a:spcPct val="100000"/>
              </a:lnSpc>
            </a:pPr>
            <a:r>
              <a:rPr b="1" lang="fr-FR" sz="3200" spc="-1" strike="noStrike">
                <a:solidFill>
                  <a:srgbClr val="000000"/>
                </a:solidFill>
                <a:latin typeface="Calibri"/>
              </a:rPr>
              <a:t>Bas les masques</a:t>
            </a:r>
            <a:endParaRPr b="0" lang="fr-FR" sz="32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3200" spc="-1" strike="noStrike">
              <a:latin typeface="Arial"/>
            </a:endParaRPr>
          </a:p>
          <a:p>
            <a:pPr algn="ctr">
              <a:lnSpc>
                <a:spcPct val="100000"/>
              </a:lnSpc>
            </a:pPr>
            <a:r>
              <a:rPr b="0" lang="fr-FR" sz="2000" spc="-1" strike="noStrike">
                <a:solidFill>
                  <a:srgbClr val="7030a0"/>
                </a:solidFill>
                <a:latin typeface="Calibri"/>
              </a:rPr>
              <a:t>Projet interne au collège que nous n’avons pas pu finir</a:t>
            </a:r>
            <a:endParaRPr b="0" lang="fr-FR" sz="2000" spc="-1" strike="noStrike">
              <a:latin typeface="Arial"/>
            </a:endParaRPr>
          </a:p>
          <a:p>
            <a:pPr>
              <a:lnSpc>
                <a:spcPct val="100000"/>
              </a:lnSpc>
            </a:pPr>
            <a:endParaRPr b="0" lang="fr-FR" sz="2000" spc="-1" strike="noStrike">
              <a:latin typeface="Arial"/>
            </a:endParaRPr>
          </a:p>
        </p:txBody>
      </p:sp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slides/slide9.xml><?xml version="1.0" encoding="utf-8"?>
<p:sld xmlns:a="http://schemas.openxmlformats.org/drawingml/2006/main" xmlns:p="http://schemas.openxmlformats.org/presentationml/2006/main" xmlns:r="http://schemas.openxmlformats.org/officeDocument/2006/relationships" xmlns:p14="http://schemas.microsoft.com/office/powerpoint/2010/main" xmlns:p15="http://schemas.microsoft.com/office/powerpoint/2012/main" xmlns:mc="http://schemas.openxmlformats.org/markup-compatibility/2006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" name="TextShape 1"/>
          <p:cNvSpPr txBox="1"/>
          <p:nvPr/>
        </p:nvSpPr>
        <p:spPr>
          <a:xfrm>
            <a:off x="838080" y="365040"/>
            <a:ext cx="10515240" cy="839160"/>
          </a:xfrm>
          <a:prstGeom prst="rect">
            <a:avLst/>
          </a:prstGeom>
          <a:noFill/>
          <a:ln>
            <a:noFill/>
          </a:ln>
        </p:spPr>
        <p:txBody>
          <a:bodyPr anchor="ctr">
            <a:normAutofit/>
          </a:bodyPr>
          <a:p>
            <a:pPr algn="ctr">
              <a:lnSpc>
                <a:spcPct val="90000"/>
              </a:lnSpc>
            </a:pPr>
            <a:r>
              <a:rPr b="1" lang="fr-FR" sz="3600" spc="-1" strike="noStrike">
                <a:solidFill>
                  <a:srgbClr val="000000"/>
                </a:solidFill>
                <a:latin typeface="Calibri Light"/>
              </a:rPr>
              <a:t>Je suis équilibriste!</a:t>
            </a:r>
            <a:endParaRPr b="0" lang="fr-FR" sz="36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1" name="TextShape 2"/>
          <p:cNvSpPr txBox="1"/>
          <p:nvPr/>
        </p:nvSpPr>
        <p:spPr>
          <a:xfrm>
            <a:off x="756000" y="1171800"/>
            <a:ext cx="10700280" cy="4991400"/>
          </a:xfrm>
          <a:prstGeom prst="rect">
            <a:avLst/>
          </a:prstGeom>
          <a:noFill/>
          <a:ln>
            <a:noFill/>
          </a:ln>
        </p:spPr>
        <p:txBody>
          <a:bodyPr>
            <a:noAutofit/>
          </a:bodyPr>
          <a:p>
            <a:pPr algn="ctr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 u="sng">
                <a:solidFill>
                  <a:srgbClr val="000000"/>
                </a:solidFill>
                <a:uFillTx/>
                <a:latin typeface="Calibri"/>
              </a:rPr>
              <a:t>Un artiste circassien peut être clown, jongleur, acrobate, trapéziste, équilibriste…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0" lang="fr-FR" sz="2400" spc="-1" strike="noStrike">
                <a:solidFill>
                  <a:srgbClr val="000000"/>
                </a:solidFill>
                <a:latin typeface="Calibri"/>
              </a:rPr>
              <a:t>Lors des ateliers avec Midi Cirque, j’ai découvert l’équilibrisme. Je me suis sentie de suite à l’aise à l’atelier « boule ».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  <a:p>
            <a:pPr algn="just">
              <a:lnSpc>
                <a:spcPct val="90000"/>
              </a:lnSpc>
              <a:spcBef>
                <a:spcPts val="1001"/>
              </a:spcBef>
            </a:pPr>
            <a:r>
              <a:rPr b="1" lang="fr-FR" sz="2400" spc="-1" strike="noStrike">
                <a:solidFill>
                  <a:srgbClr val="ff0000"/>
                </a:solidFill>
                <a:latin typeface="Calibri"/>
              </a:rPr>
              <a:t>Au dernier cours avec Midi Cirque j’ai réussi cette étape, je suis devenue équilibriste et donc une artiste circassienne!</a:t>
            </a:r>
            <a:endParaRPr b="0" lang="fr-FR" sz="2400" spc="-1" strike="noStrike">
              <a:solidFill>
                <a:srgbClr val="000000"/>
              </a:solidFill>
              <a:latin typeface="Calibri"/>
            </a:endParaRPr>
          </a:p>
        </p:txBody>
      </p:sp>
      <p:sp>
        <p:nvSpPr>
          <p:cNvPr id="212" name="TextShape 3"/>
          <p:cNvSpPr txBox="1"/>
          <p:nvPr/>
        </p:nvSpPr>
        <p:spPr>
          <a:xfrm>
            <a:off x="7133400" y="6338880"/>
            <a:ext cx="4114440" cy="364680"/>
          </a:xfrm>
          <a:prstGeom prst="rect">
            <a:avLst/>
          </a:prstGeom>
          <a:noFill/>
          <a:ln>
            <a:noFill/>
          </a:ln>
        </p:spPr>
        <p:txBody>
          <a:bodyPr anchor="ctr">
            <a:noAutofit/>
          </a:bodyPr>
          <a:p>
            <a:pPr algn="r">
              <a:lnSpc>
                <a:spcPct val="100000"/>
              </a:lnSpc>
            </a:pPr>
            <a:r>
              <a:rPr b="0" lang="fr-FR" sz="1200" spc="-1" strike="noStrike">
                <a:solidFill>
                  <a:srgbClr val="8b8b8b"/>
                </a:solidFill>
                <a:latin typeface="Calibri"/>
              </a:rPr>
              <a:t>7</a:t>
            </a:r>
            <a:endParaRPr b="0" lang="fr-FR" sz="1200" spc="-1" strike="noStrike">
              <a:latin typeface="Times New Roman"/>
            </a:endParaRPr>
          </a:p>
        </p:txBody>
      </p:sp>
      <p:pic>
        <p:nvPicPr>
          <p:cNvPr id="213" name="Image 5" descr=""/>
          <p:cNvPicPr/>
          <p:nvPr/>
        </p:nvPicPr>
        <p:blipFill>
          <a:blip r:embed="rId1"/>
          <a:stretch/>
        </p:blipFill>
        <p:spPr>
          <a:xfrm>
            <a:off x="1029240" y="2487240"/>
            <a:ext cx="2138760" cy="1345320"/>
          </a:xfrm>
          <a:prstGeom prst="rect">
            <a:avLst/>
          </a:prstGeom>
          <a:ln>
            <a:noFill/>
          </a:ln>
        </p:spPr>
      </p:pic>
      <p:pic>
        <p:nvPicPr>
          <p:cNvPr id="214" name="Image 6" descr=""/>
          <p:cNvPicPr/>
          <p:nvPr/>
        </p:nvPicPr>
        <p:blipFill>
          <a:blip r:embed="rId2"/>
          <a:stretch/>
        </p:blipFill>
        <p:spPr>
          <a:xfrm>
            <a:off x="3869640" y="2749320"/>
            <a:ext cx="2205720" cy="1762560"/>
          </a:xfrm>
          <a:prstGeom prst="rect">
            <a:avLst/>
          </a:prstGeom>
          <a:ln>
            <a:noFill/>
          </a:ln>
        </p:spPr>
      </p:pic>
      <p:pic>
        <p:nvPicPr>
          <p:cNvPr id="215" name="Image 7" descr=""/>
          <p:cNvPicPr/>
          <p:nvPr/>
        </p:nvPicPr>
        <p:blipFill>
          <a:blip r:embed="rId3"/>
          <a:stretch/>
        </p:blipFill>
        <p:spPr>
          <a:xfrm>
            <a:off x="6663600" y="3630600"/>
            <a:ext cx="1427760" cy="1546560"/>
          </a:xfrm>
          <a:prstGeom prst="rect">
            <a:avLst/>
          </a:prstGeom>
          <a:ln>
            <a:noFill/>
          </a:ln>
        </p:spPr>
      </p:pic>
      <p:pic>
        <p:nvPicPr>
          <p:cNvPr id="216" name="Image 8" descr=""/>
          <p:cNvPicPr/>
          <p:nvPr/>
        </p:nvPicPr>
        <p:blipFill>
          <a:blip r:embed="rId4"/>
          <a:stretch/>
        </p:blipFill>
        <p:spPr>
          <a:xfrm>
            <a:off x="8813160" y="2741760"/>
            <a:ext cx="2195640" cy="1661400"/>
          </a:xfrm>
          <a:prstGeom prst="rect">
            <a:avLst/>
          </a:prstGeom>
          <a:ln>
            <a:noFill/>
          </a:ln>
        </p:spPr>
      </p:pic>
    </p:spTree>
  </p:cSld>
  <mc:AlternateContent>
    <mc:Choice Requires="p14">
      <p:transition spd="slow" p14:dur="2000">
        <p15:prstTrans prst="fallOver"/>
      </p:transition>
    </mc:Choice>
    <mc:Fallback>
      <p:transition spd="slow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DejaVu Sans"/>
        <a:cs typeface="DejaVu Sans"/>
      </a:majorFont>
      <a:minorFont>
        <a:latin typeface="Arial"/>
        <a:ea typeface="DejaVu Sans"/>
        <a:cs typeface="DejaVu Sans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527</TotalTime>
  <Application>LibreOffice/6.3.1.2$Windows_X86_64 LibreOffice_project/b79626edf0065ac373bd1df5c28bd630b4424273</Application>
  <Words>418</Words>
  <Paragraphs>107</Paragraphs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2021-05-19T12:00:24Z</dcterms:created>
  <dc:creator>Utilisateur Windows</dc:creator>
  <dc:description/>
  <dc:language>fr-FR</dc:language>
  <cp:lastModifiedBy>Utilisateur Windows</cp:lastModifiedBy>
  <cp:lastPrinted>2021-05-30T06:55:01Z</cp:lastPrinted>
  <dcterms:modified xsi:type="dcterms:W3CDTF">2021-05-30T13:37:05Z</dcterms:modified>
  <cp:revision>60</cp:revision>
  <dc:subject/>
  <dc:title>ORAL BREVET</dc:title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AppVersion">
    <vt:lpwstr>16.0000</vt:lpwstr>
  </property>
  <property fmtid="{D5CDD505-2E9C-101B-9397-08002B2CF9AE}" pid="3" name="HiddenSlides">
    <vt:i4>0</vt:i4>
  </property>
  <property fmtid="{D5CDD505-2E9C-101B-9397-08002B2CF9AE}" pid="4" name="HyperlinksChanged">
    <vt:bool>0</vt:bool>
  </property>
  <property fmtid="{D5CDD505-2E9C-101B-9397-08002B2CF9AE}" pid="5" name="LinksUpToDate">
    <vt:bool>0</vt:bool>
  </property>
  <property fmtid="{D5CDD505-2E9C-101B-9397-08002B2CF9AE}" pid="6" name="MMClips">
    <vt:i4>0</vt:i4>
  </property>
  <property fmtid="{D5CDD505-2E9C-101B-9397-08002B2CF9AE}" pid="7" name="Notes">
    <vt:i4>0</vt:i4>
  </property>
  <property fmtid="{D5CDD505-2E9C-101B-9397-08002B2CF9AE}" pid="8" name="PresentationFormat">
    <vt:lpwstr>Grand écran</vt:lpwstr>
  </property>
  <property fmtid="{D5CDD505-2E9C-101B-9397-08002B2CF9AE}" pid="9" name="ScaleCrop">
    <vt:bool>0</vt:bool>
  </property>
  <property fmtid="{D5CDD505-2E9C-101B-9397-08002B2CF9AE}" pid="10" name="ShareDoc">
    <vt:bool>0</vt:bool>
  </property>
  <property fmtid="{D5CDD505-2E9C-101B-9397-08002B2CF9AE}" pid="11" name="Slides">
    <vt:i4>11</vt:i4>
  </property>
</Properties>
</file>