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5.png" ContentType="image/png"/>
  <Override PartName="/ppt/media/image6.png" ContentType="image/png"/>
  <Override PartName="/ppt/media/image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C05A1-815E-422F-BEB6-744172493D4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8A5325E-5D2F-4724-84ED-56DA590C78BB}">
      <dgm:prSet phldrT="[Texte]" custT="1"/>
      <dgm:spPr/>
      <dgm:t>
        <a:bodyPr/>
        <a:lstStyle/>
        <a:p>
          <a:r>
            <a:rPr lang="fr-FR" sz="2800" dirty="0" smtClean="0"/>
            <a:t>6ème</a:t>
          </a:r>
          <a:endParaRPr lang="fr-FR" sz="2800" dirty="0"/>
        </a:p>
      </dgm:t>
    </dgm:pt>
    <dgm:pt modelId="{CD1C1DF0-C09F-423E-9711-265E59AD4363}" type="parTrans" cxnId="{7C28DB45-47EC-482C-BAB9-8C5AF0C41CC7}">
      <dgm:prSet/>
      <dgm:spPr/>
      <dgm:t>
        <a:bodyPr/>
        <a:lstStyle/>
        <a:p>
          <a:endParaRPr lang="fr-FR"/>
        </a:p>
      </dgm:t>
    </dgm:pt>
    <dgm:pt modelId="{DCFCFE54-767B-4790-B2C3-DACB577E81AB}" type="sibTrans" cxnId="{7C28DB45-47EC-482C-BAB9-8C5AF0C41CC7}">
      <dgm:prSet/>
      <dgm:spPr/>
      <dgm:t>
        <a:bodyPr/>
        <a:lstStyle/>
        <a:p>
          <a:endParaRPr lang="fr-FR"/>
        </a:p>
      </dgm:t>
    </dgm:pt>
    <dgm:pt modelId="{91914869-4B2D-4B2C-91F3-8B9F79A5B6D8}">
      <dgm:prSet phldrT="[Texte]"/>
      <dgm:spPr/>
      <dgm:t>
        <a:bodyPr/>
        <a:lstStyle/>
        <a:p>
          <a:r>
            <a:rPr lang="fr-FR" dirty="0" smtClean="0"/>
            <a:t>5ème</a:t>
          </a:r>
          <a:endParaRPr lang="fr-FR" dirty="0"/>
        </a:p>
      </dgm:t>
    </dgm:pt>
    <dgm:pt modelId="{D607E1BE-462A-4F0C-AA91-2799878BD289}" type="parTrans" cxnId="{CB1943D8-526D-4980-8312-F422344529D9}">
      <dgm:prSet/>
      <dgm:spPr/>
      <dgm:t>
        <a:bodyPr/>
        <a:lstStyle/>
        <a:p>
          <a:endParaRPr lang="fr-FR"/>
        </a:p>
      </dgm:t>
    </dgm:pt>
    <dgm:pt modelId="{934665CE-9011-4732-83BD-8E03FF3E1F2F}" type="sibTrans" cxnId="{CB1943D8-526D-4980-8312-F422344529D9}">
      <dgm:prSet/>
      <dgm:spPr/>
      <dgm:t>
        <a:bodyPr/>
        <a:lstStyle/>
        <a:p>
          <a:endParaRPr lang="fr-FR"/>
        </a:p>
      </dgm:t>
    </dgm:pt>
    <dgm:pt modelId="{CBB62B61-FD40-4D86-AF7C-C4031769D82E}">
      <dgm:prSet phldrT="[Texte]"/>
      <dgm:spPr/>
      <dgm:t>
        <a:bodyPr/>
        <a:lstStyle/>
        <a:p>
          <a:r>
            <a:rPr lang="fr-FR" dirty="0" smtClean="0"/>
            <a:t>4ème</a:t>
          </a:r>
          <a:endParaRPr lang="fr-FR" dirty="0"/>
        </a:p>
      </dgm:t>
    </dgm:pt>
    <dgm:pt modelId="{17A0CDF5-7055-4C46-AF30-442168BDB25C}" type="parTrans" cxnId="{753B9AE4-B1E8-4EB7-89E0-AF9EE9E1C8C0}">
      <dgm:prSet/>
      <dgm:spPr/>
      <dgm:t>
        <a:bodyPr/>
        <a:lstStyle/>
        <a:p>
          <a:endParaRPr lang="fr-FR"/>
        </a:p>
      </dgm:t>
    </dgm:pt>
    <dgm:pt modelId="{3D22C869-FC00-4A63-B183-03B79F660A90}" type="sibTrans" cxnId="{753B9AE4-B1E8-4EB7-89E0-AF9EE9E1C8C0}">
      <dgm:prSet/>
      <dgm:spPr/>
      <dgm:t>
        <a:bodyPr/>
        <a:lstStyle/>
        <a:p>
          <a:endParaRPr lang="fr-FR"/>
        </a:p>
      </dgm:t>
    </dgm:pt>
    <dgm:pt modelId="{96B4EF19-C055-4278-B59F-A46EEBFA1379}">
      <dgm:prSet phldrT="[Texte]"/>
      <dgm:spPr/>
      <dgm:t>
        <a:bodyPr/>
        <a:lstStyle/>
        <a:p>
          <a:r>
            <a:rPr lang="fr-FR" dirty="0" smtClean="0"/>
            <a:t>3ème</a:t>
          </a:r>
          <a:endParaRPr lang="fr-FR" dirty="0"/>
        </a:p>
      </dgm:t>
    </dgm:pt>
    <dgm:pt modelId="{398F0111-F9DC-4E6D-8574-BD947067137C}" type="parTrans" cxnId="{E987D8B2-0D17-47FB-BBFB-B1CF25F31C8F}">
      <dgm:prSet/>
      <dgm:spPr/>
      <dgm:t>
        <a:bodyPr/>
        <a:lstStyle/>
        <a:p>
          <a:endParaRPr lang="fr-FR"/>
        </a:p>
      </dgm:t>
    </dgm:pt>
    <dgm:pt modelId="{97EFC0C9-A723-478D-B919-7E7C35C52447}" type="sibTrans" cxnId="{E987D8B2-0D17-47FB-BBFB-B1CF25F31C8F}">
      <dgm:prSet/>
      <dgm:spPr/>
      <dgm:t>
        <a:bodyPr/>
        <a:lstStyle/>
        <a:p>
          <a:endParaRPr lang="fr-FR"/>
        </a:p>
      </dgm:t>
    </dgm:pt>
    <dgm:pt modelId="{6ACC3BC5-FB89-46BB-BC9C-E54AA0601BC8}" type="pres">
      <dgm:prSet presAssocID="{A99C05A1-815E-422F-BEB6-744172493D48}" presName="Name0" presStyleCnt="0">
        <dgm:presLayoutVars>
          <dgm:dir/>
          <dgm:animLvl val="lvl"/>
          <dgm:resizeHandles val="exact"/>
        </dgm:presLayoutVars>
      </dgm:prSet>
      <dgm:spPr/>
    </dgm:pt>
    <dgm:pt modelId="{B9979CB0-EADE-4CB7-A40A-09B4D4224597}" type="pres">
      <dgm:prSet presAssocID="{A99C05A1-815E-422F-BEB6-744172493D48}" presName="dummy" presStyleCnt="0"/>
      <dgm:spPr/>
    </dgm:pt>
    <dgm:pt modelId="{F6B486BF-E807-4B41-B44E-FC3AA86E2226}" type="pres">
      <dgm:prSet presAssocID="{A99C05A1-815E-422F-BEB6-744172493D48}" presName="linH" presStyleCnt="0"/>
      <dgm:spPr/>
    </dgm:pt>
    <dgm:pt modelId="{AEBCA38B-0774-4E09-93EA-85E9450E844A}" type="pres">
      <dgm:prSet presAssocID="{A99C05A1-815E-422F-BEB6-744172493D48}" presName="padding1" presStyleCnt="0"/>
      <dgm:spPr/>
    </dgm:pt>
    <dgm:pt modelId="{7CF354B2-AABF-40D4-BF9D-1175BD8BA958}" type="pres">
      <dgm:prSet presAssocID="{38A5325E-5D2F-4724-84ED-56DA590C78BB}" presName="linV" presStyleCnt="0"/>
      <dgm:spPr/>
    </dgm:pt>
    <dgm:pt modelId="{C72822D1-1E73-437D-87E9-AACFC7B7CC9F}" type="pres">
      <dgm:prSet presAssocID="{38A5325E-5D2F-4724-84ED-56DA590C78BB}" presName="spVertical1" presStyleCnt="0"/>
      <dgm:spPr/>
    </dgm:pt>
    <dgm:pt modelId="{C52E1235-C1DA-41FC-AE67-17504C45B6F5}" type="pres">
      <dgm:prSet presAssocID="{38A5325E-5D2F-4724-84ED-56DA590C78BB}" presName="parTx" presStyleLbl="revTx" presStyleIdx="0" presStyleCnt="4" custLinFactNeighborX="-43548" custLinFactNeighborY="-28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F503FA-1BEF-4C65-A976-66637D703260}" type="pres">
      <dgm:prSet presAssocID="{38A5325E-5D2F-4724-84ED-56DA590C78BB}" presName="spVertical2" presStyleCnt="0"/>
      <dgm:spPr/>
    </dgm:pt>
    <dgm:pt modelId="{FEA029DE-2763-4317-9518-D450946B75B5}" type="pres">
      <dgm:prSet presAssocID="{38A5325E-5D2F-4724-84ED-56DA590C78BB}" presName="spVertical3" presStyleCnt="0"/>
      <dgm:spPr/>
    </dgm:pt>
    <dgm:pt modelId="{06F4D6CE-6E19-471B-AC4E-32518D438FB6}" type="pres">
      <dgm:prSet presAssocID="{DCFCFE54-767B-4790-B2C3-DACB577E81AB}" presName="space" presStyleCnt="0"/>
      <dgm:spPr/>
    </dgm:pt>
    <dgm:pt modelId="{E0354A2A-8383-48F2-B8D4-85A4383ED080}" type="pres">
      <dgm:prSet presAssocID="{91914869-4B2D-4B2C-91F3-8B9F79A5B6D8}" presName="linV" presStyleCnt="0"/>
      <dgm:spPr/>
    </dgm:pt>
    <dgm:pt modelId="{9AB6C2FD-DC8A-448B-B8EB-FF1634436151}" type="pres">
      <dgm:prSet presAssocID="{91914869-4B2D-4B2C-91F3-8B9F79A5B6D8}" presName="spVertical1" presStyleCnt="0"/>
      <dgm:spPr/>
    </dgm:pt>
    <dgm:pt modelId="{0BF6D939-7540-434F-B8E7-7973DD478B8F}" type="pres">
      <dgm:prSet presAssocID="{91914869-4B2D-4B2C-91F3-8B9F79A5B6D8}" presName="parTx" presStyleLbl="revTx" presStyleIdx="1" presStyleCnt="4" custLinFactNeighborX="-39147" custLinFactNeighborY="-2848">
        <dgm:presLayoutVars>
          <dgm:chMax val="0"/>
          <dgm:chPref val="0"/>
          <dgm:bulletEnabled val="1"/>
        </dgm:presLayoutVars>
      </dgm:prSet>
      <dgm:spPr/>
    </dgm:pt>
    <dgm:pt modelId="{B3BA9403-F358-4F0A-8246-15DBCAB04C13}" type="pres">
      <dgm:prSet presAssocID="{91914869-4B2D-4B2C-91F3-8B9F79A5B6D8}" presName="spVertical2" presStyleCnt="0"/>
      <dgm:spPr/>
    </dgm:pt>
    <dgm:pt modelId="{57C19293-76BD-469F-B908-3136A6B3273C}" type="pres">
      <dgm:prSet presAssocID="{91914869-4B2D-4B2C-91F3-8B9F79A5B6D8}" presName="spVertical3" presStyleCnt="0"/>
      <dgm:spPr/>
    </dgm:pt>
    <dgm:pt modelId="{F2AE1D19-C75A-4C58-AB15-B1FACD90EC4B}" type="pres">
      <dgm:prSet presAssocID="{934665CE-9011-4732-83BD-8E03FF3E1F2F}" presName="space" presStyleCnt="0"/>
      <dgm:spPr/>
    </dgm:pt>
    <dgm:pt modelId="{A2648463-5666-446B-B5F6-BA65F7F9122F}" type="pres">
      <dgm:prSet presAssocID="{CBB62B61-FD40-4D86-AF7C-C4031769D82E}" presName="linV" presStyleCnt="0"/>
      <dgm:spPr/>
    </dgm:pt>
    <dgm:pt modelId="{876B85A4-EEDE-4757-AC38-B4C8491E751D}" type="pres">
      <dgm:prSet presAssocID="{CBB62B61-FD40-4D86-AF7C-C4031769D82E}" presName="spVertical1" presStyleCnt="0"/>
      <dgm:spPr/>
    </dgm:pt>
    <dgm:pt modelId="{90D07EF1-DBAC-4F4A-BC20-C2034C393994}" type="pres">
      <dgm:prSet presAssocID="{CBB62B61-FD40-4D86-AF7C-C4031769D82E}" presName="parTx" presStyleLbl="revTx" presStyleIdx="2" presStyleCnt="4" custLinFactNeighborX="-43901" custLinFactNeighborY="-2848">
        <dgm:presLayoutVars>
          <dgm:chMax val="0"/>
          <dgm:chPref val="0"/>
          <dgm:bulletEnabled val="1"/>
        </dgm:presLayoutVars>
      </dgm:prSet>
      <dgm:spPr/>
    </dgm:pt>
    <dgm:pt modelId="{221EDB2E-2F4B-4270-8C74-5E48F1D70C29}" type="pres">
      <dgm:prSet presAssocID="{CBB62B61-FD40-4D86-AF7C-C4031769D82E}" presName="spVertical2" presStyleCnt="0"/>
      <dgm:spPr/>
    </dgm:pt>
    <dgm:pt modelId="{7120D0EA-8296-49EE-BE02-94A91E34914A}" type="pres">
      <dgm:prSet presAssocID="{CBB62B61-FD40-4D86-AF7C-C4031769D82E}" presName="spVertical3" presStyleCnt="0"/>
      <dgm:spPr/>
    </dgm:pt>
    <dgm:pt modelId="{D9B22C7C-6437-4E8A-823F-638112230131}" type="pres">
      <dgm:prSet presAssocID="{3D22C869-FC00-4A63-B183-03B79F660A90}" presName="space" presStyleCnt="0"/>
      <dgm:spPr/>
    </dgm:pt>
    <dgm:pt modelId="{CFE64890-52F2-4944-94A9-5CF6360A0FA1}" type="pres">
      <dgm:prSet presAssocID="{96B4EF19-C055-4278-B59F-A46EEBFA1379}" presName="linV" presStyleCnt="0"/>
      <dgm:spPr/>
    </dgm:pt>
    <dgm:pt modelId="{C9072F35-9741-4BAB-8C6F-125B137E2F62}" type="pres">
      <dgm:prSet presAssocID="{96B4EF19-C055-4278-B59F-A46EEBFA1379}" presName="spVertical1" presStyleCnt="0"/>
      <dgm:spPr/>
    </dgm:pt>
    <dgm:pt modelId="{D57906DA-839D-41B5-B67D-F551CA6523C0}" type="pres">
      <dgm:prSet presAssocID="{96B4EF19-C055-4278-B59F-A46EEBFA1379}" presName="parTx" presStyleLbl="revTx" presStyleIdx="3" presStyleCnt="4" custLinFactNeighborX="-39790" custLinFactNeighborY="-28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70935B-635C-4FA5-955A-8B764A113B62}" type="pres">
      <dgm:prSet presAssocID="{96B4EF19-C055-4278-B59F-A46EEBFA1379}" presName="spVertical2" presStyleCnt="0"/>
      <dgm:spPr/>
    </dgm:pt>
    <dgm:pt modelId="{514C4DA9-83F5-40BB-A701-B8E25C4A3B60}" type="pres">
      <dgm:prSet presAssocID="{96B4EF19-C055-4278-B59F-A46EEBFA1379}" presName="spVertical3" presStyleCnt="0"/>
      <dgm:spPr/>
    </dgm:pt>
    <dgm:pt modelId="{2034788F-E0DE-4E62-AE33-441BF69CE260}" type="pres">
      <dgm:prSet presAssocID="{A99C05A1-815E-422F-BEB6-744172493D48}" presName="padding2" presStyleCnt="0"/>
      <dgm:spPr/>
    </dgm:pt>
    <dgm:pt modelId="{C85B41D7-59CB-40F0-90CE-A0D388CFA50B}" type="pres">
      <dgm:prSet presAssocID="{A99C05A1-815E-422F-BEB6-744172493D48}" presName="negArrow" presStyleCnt="0"/>
      <dgm:spPr/>
    </dgm:pt>
    <dgm:pt modelId="{F9C09225-B7C1-4A91-83D4-784CB9D411FB}" type="pres">
      <dgm:prSet presAssocID="{A99C05A1-815E-422F-BEB6-744172493D48}" presName="backgroundArrow" presStyleLbl="node1" presStyleIdx="0" presStyleCnt="1" custLinFactNeighborY="-36433"/>
      <dgm:spPr/>
    </dgm:pt>
  </dgm:ptLst>
  <dgm:cxnLst>
    <dgm:cxn modelId="{7C28DB45-47EC-482C-BAB9-8C5AF0C41CC7}" srcId="{A99C05A1-815E-422F-BEB6-744172493D48}" destId="{38A5325E-5D2F-4724-84ED-56DA590C78BB}" srcOrd="0" destOrd="0" parTransId="{CD1C1DF0-C09F-423E-9711-265E59AD4363}" sibTransId="{DCFCFE54-767B-4790-B2C3-DACB577E81AB}"/>
    <dgm:cxn modelId="{711EE26E-8021-49E0-AD05-25001E222261}" type="presOf" srcId="{96B4EF19-C055-4278-B59F-A46EEBFA1379}" destId="{D57906DA-839D-41B5-B67D-F551CA6523C0}" srcOrd="0" destOrd="0" presId="urn:microsoft.com/office/officeart/2005/8/layout/hProcess3"/>
    <dgm:cxn modelId="{94B0C744-31CB-4809-89B0-63AEAF05CDDD}" type="presOf" srcId="{A99C05A1-815E-422F-BEB6-744172493D48}" destId="{6ACC3BC5-FB89-46BB-BC9C-E54AA0601BC8}" srcOrd="0" destOrd="0" presId="urn:microsoft.com/office/officeart/2005/8/layout/hProcess3"/>
    <dgm:cxn modelId="{E987D8B2-0D17-47FB-BBFB-B1CF25F31C8F}" srcId="{A99C05A1-815E-422F-BEB6-744172493D48}" destId="{96B4EF19-C055-4278-B59F-A46EEBFA1379}" srcOrd="3" destOrd="0" parTransId="{398F0111-F9DC-4E6D-8574-BD947067137C}" sibTransId="{97EFC0C9-A723-478D-B919-7E7C35C52447}"/>
    <dgm:cxn modelId="{C7104A44-ABBF-4AB8-9410-46B9C41F9C9C}" type="presOf" srcId="{38A5325E-5D2F-4724-84ED-56DA590C78BB}" destId="{C52E1235-C1DA-41FC-AE67-17504C45B6F5}" srcOrd="0" destOrd="0" presId="urn:microsoft.com/office/officeart/2005/8/layout/hProcess3"/>
    <dgm:cxn modelId="{753B9AE4-B1E8-4EB7-89E0-AF9EE9E1C8C0}" srcId="{A99C05A1-815E-422F-BEB6-744172493D48}" destId="{CBB62B61-FD40-4D86-AF7C-C4031769D82E}" srcOrd="2" destOrd="0" parTransId="{17A0CDF5-7055-4C46-AF30-442168BDB25C}" sibTransId="{3D22C869-FC00-4A63-B183-03B79F660A90}"/>
    <dgm:cxn modelId="{AFEA4240-0F12-4789-961F-28EFB549FDC6}" type="presOf" srcId="{91914869-4B2D-4B2C-91F3-8B9F79A5B6D8}" destId="{0BF6D939-7540-434F-B8E7-7973DD478B8F}" srcOrd="0" destOrd="0" presId="urn:microsoft.com/office/officeart/2005/8/layout/hProcess3"/>
    <dgm:cxn modelId="{CB1943D8-526D-4980-8312-F422344529D9}" srcId="{A99C05A1-815E-422F-BEB6-744172493D48}" destId="{91914869-4B2D-4B2C-91F3-8B9F79A5B6D8}" srcOrd="1" destOrd="0" parTransId="{D607E1BE-462A-4F0C-AA91-2799878BD289}" sibTransId="{934665CE-9011-4732-83BD-8E03FF3E1F2F}"/>
    <dgm:cxn modelId="{7DF5EA11-55D7-483D-8F43-1BCCD3EBEC2F}" type="presOf" srcId="{CBB62B61-FD40-4D86-AF7C-C4031769D82E}" destId="{90D07EF1-DBAC-4F4A-BC20-C2034C393994}" srcOrd="0" destOrd="0" presId="urn:microsoft.com/office/officeart/2005/8/layout/hProcess3"/>
    <dgm:cxn modelId="{02837C1E-BADC-40E9-8976-3ADFF5712B8D}" type="presParOf" srcId="{6ACC3BC5-FB89-46BB-BC9C-E54AA0601BC8}" destId="{B9979CB0-EADE-4CB7-A40A-09B4D4224597}" srcOrd="0" destOrd="0" presId="urn:microsoft.com/office/officeart/2005/8/layout/hProcess3"/>
    <dgm:cxn modelId="{522AF58D-1AD8-45A2-ACDF-6196E7367B56}" type="presParOf" srcId="{6ACC3BC5-FB89-46BB-BC9C-E54AA0601BC8}" destId="{F6B486BF-E807-4B41-B44E-FC3AA86E2226}" srcOrd="1" destOrd="0" presId="urn:microsoft.com/office/officeart/2005/8/layout/hProcess3"/>
    <dgm:cxn modelId="{8D9EDA40-E93B-456F-B30E-1520E3A95260}" type="presParOf" srcId="{F6B486BF-E807-4B41-B44E-FC3AA86E2226}" destId="{AEBCA38B-0774-4E09-93EA-85E9450E844A}" srcOrd="0" destOrd="0" presId="urn:microsoft.com/office/officeart/2005/8/layout/hProcess3"/>
    <dgm:cxn modelId="{9379347E-E7EF-4BE5-B082-945A43FD2400}" type="presParOf" srcId="{F6B486BF-E807-4B41-B44E-FC3AA86E2226}" destId="{7CF354B2-AABF-40D4-BF9D-1175BD8BA958}" srcOrd="1" destOrd="0" presId="urn:microsoft.com/office/officeart/2005/8/layout/hProcess3"/>
    <dgm:cxn modelId="{9CFCE380-F4CB-4E3F-B678-15FF35194757}" type="presParOf" srcId="{7CF354B2-AABF-40D4-BF9D-1175BD8BA958}" destId="{C72822D1-1E73-437D-87E9-AACFC7B7CC9F}" srcOrd="0" destOrd="0" presId="urn:microsoft.com/office/officeart/2005/8/layout/hProcess3"/>
    <dgm:cxn modelId="{6EA15379-BBE9-437D-A275-180AFDECDD8D}" type="presParOf" srcId="{7CF354B2-AABF-40D4-BF9D-1175BD8BA958}" destId="{C52E1235-C1DA-41FC-AE67-17504C45B6F5}" srcOrd="1" destOrd="0" presId="urn:microsoft.com/office/officeart/2005/8/layout/hProcess3"/>
    <dgm:cxn modelId="{304C5614-F4F3-4CC2-B5C2-D997CEDDB5D2}" type="presParOf" srcId="{7CF354B2-AABF-40D4-BF9D-1175BD8BA958}" destId="{8EF503FA-1BEF-4C65-A976-66637D703260}" srcOrd="2" destOrd="0" presId="urn:microsoft.com/office/officeart/2005/8/layout/hProcess3"/>
    <dgm:cxn modelId="{82A7F012-C632-446B-B642-2A519EFD8E58}" type="presParOf" srcId="{7CF354B2-AABF-40D4-BF9D-1175BD8BA958}" destId="{FEA029DE-2763-4317-9518-D450946B75B5}" srcOrd="3" destOrd="0" presId="urn:microsoft.com/office/officeart/2005/8/layout/hProcess3"/>
    <dgm:cxn modelId="{8C675CD7-F947-410C-8712-A2CD7F2CA2D5}" type="presParOf" srcId="{F6B486BF-E807-4B41-B44E-FC3AA86E2226}" destId="{06F4D6CE-6E19-471B-AC4E-32518D438FB6}" srcOrd="2" destOrd="0" presId="urn:microsoft.com/office/officeart/2005/8/layout/hProcess3"/>
    <dgm:cxn modelId="{E56A3BE1-C451-406C-A0D5-A90455465520}" type="presParOf" srcId="{F6B486BF-E807-4B41-B44E-FC3AA86E2226}" destId="{E0354A2A-8383-48F2-B8D4-85A4383ED080}" srcOrd="3" destOrd="0" presId="urn:microsoft.com/office/officeart/2005/8/layout/hProcess3"/>
    <dgm:cxn modelId="{223C62E5-75B8-4472-B521-3CE5AB76BFFD}" type="presParOf" srcId="{E0354A2A-8383-48F2-B8D4-85A4383ED080}" destId="{9AB6C2FD-DC8A-448B-B8EB-FF1634436151}" srcOrd="0" destOrd="0" presId="urn:microsoft.com/office/officeart/2005/8/layout/hProcess3"/>
    <dgm:cxn modelId="{5403D9AF-3703-4151-B756-2EC2066D5AB6}" type="presParOf" srcId="{E0354A2A-8383-48F2-B8D4-85A4383ED080}" destId="{0BF6D939-7540-434F-B8E7-7973DD478B8F}" srcOrd="1" destOrd="0" presId="urn:microsoft.com/office/officeart/2005/8/layout/hProcess3"/>
    <dgm:cxn modelId="{C7385289-6F5F-430B-BB6A-2BA8E9FBA625}" type="presParOf" srcId="{E0354A2A-8383-48F2-B8D4-85A4383ED080}" destId="{B3BA9403-F358-4F0A-8246-15DBCAB04C13}" srcOrd="2" destOrd="0" presId="urn:microsoft.com/office/officeart/2005/8/layout/hProcess3"/>
    <dgm:cxn modelId="{44009706-8ADA-4CD3-B3F6-A8B8C8227625}" type="presParOf" srcId="{E0354A2A-8383-48F2-B8D4-85A4383ED080}" destId="{57C19293-76BD-469F-B908-3136A6B3273C}" srcOrd="3" destOrd="0" presId="urn:microsoft.com/office/officeart/2005/8/layout/hProcess3"/>
    <dgm:cxn modelId="{866E1404-83B7-44E3-B3BC-C7B22EC4B335}" type="presParOf" srcId="{F6B486BF-E807-4B41-B44E-FC3AA86E2226}" destId="{F2AE1D19-C75A-4C58-AB15-B1FACD90EC4B}" srcOrd="4" destOrd="0" presId="urn:microsoft.com/office/officeart/2005/8/layout/hProcess3"/>
    <dgm:cxn modelId="{A3B0C016-6514-4DC4-9F32-F1FBB4C37EB0}" type="presParOf" srcId="{F6B486BF-E807-4B41-B44E-FC3AA86E2226}" destId="{A2648463-5666-446B-B5F6-BA65F7F9122F}" srcOrd="5" destOrd="0" presId="urn:microsoft.com/office/officeart/2005/8/layout/hProcess3"/>
    <dgm:cxn modelId="{908C2769-7F8F-4612-83F6-00BE5A4D3FD5}" type="presParOf" srcId="{A2648463-5666-446B-B5F6-BA65F7F9122F}" destId="{876B85A4-EEDE-4757-AC38-B4C8491E751D}" srcOrd="0" destOrd="0" presId="urn:microsoft.com/office/officeart/2005/8/layout/hProcess3"/>
    <dgm:cxn modelId="{4C31D8C6-0E4C-4A2C-BE9F-0BCF5A61B5FD}" type="presParOf" srcId="{A2648463-5666-446B-B5F6-BA65F7F9122F}" destId="{90D07EF1-DBAC-4F4A-BC20-C2034C393994}" srcOrd="1" destOrd="0" presId="urn:microsoft.com/office/officeart/2005/8/layout/hProcess3"/>
    <dgm:cxn modelId="{57F3B436-3FAF-4B4D-BE69-9D427C979292}" type="presParOf" srcId="{A2648463-5666-446B-B5F6-BA65F7F9122F}" destId="{221EDB2E-2F4B-4270-8C74-5E48F1D70C29}" srcOrd="2" destOrd="0" presId="urn:microsoft.com/office/officeart/2005/8/layout/hProcess3"/>
    <dgm:cxn modelId="{248847D2-E3DE-4993-860F-7E903829D580}" type="presParOf" srcId="{A2648463-5666-446B-B5F6-BA65F7F9122F}" destId="{7120D0EA-8296-49EE-BE02-94A91E34914A}" srcOrd="3" destOrd="0" presId="urn:microsoft.com/office/officeart/2005/8/layout/hProcess3"/>
    <dgm:cxn modelId="{375E533A-D091-49DB-B927-E733385DA041}" type="presParOf" srcId="{F6B486BF-E807-4B41-B44E-FC3AA86E2226}" destId="{D9B22C7C-6437-4E8A-823F-638112230131}" srcOrd="6" destOrd="0" presId="urn:microsoft.com/office/officeart/2005/8/layout/hProcess3"/>
    <dgm:cxn modelId="{6C16C0BF-6CEA-4992-8406-598D5AFC016F}" type="presParOf" srcId="{F6B486BF-E807-4B41-B44E-FC3AA86E2226}" destId="{CFE64890-52F2-4944-94A9-5CF6360A0FA1}" srcOrd="7" destOrd="0" presId="urn:microsoft.com/office/officeart/2005/8/layout/hProcess3"/>
    <dgm:cxn modelId="{9929EEB4-DC24-4ED4-B775-39C786298425}" type="presParOf" srcId="{CFE64890-52F2-4944-94A9-5CF6360A0FA1}" destId="{C9072F35-9741-4BAB-8C6F-125B137E2F62}" srcOrd="0" destOrd="0" presId="urn:microsoft.com/office/officeart/2005/8/layout/hProcess3"/>
    <dgm:cxn modelId="{4DB40301-3120-4013-A767-23D215FCEF7D}" type="presParOf" srcId="{CFE64890-52F2-4944-94A9-5CF6360A0FA1}" destId="{D57906DA-839D-41B5-B67D-F551CA6523C0}" srcOrd="1" destOrd="0" presId="urn:microsoft.com/office/officeart/2005/8/layout/hProcess3"/>
    <dgm:cxn modelId="{C76DE2CA-C8EC-4C34-8544-F11E196E2A68}" type="presParOf" srcId="{CFE64890-52F2-4944-94A9-5CF6360A0FA1}" destId="{E770935B-635C-4FA5-955A-8B764A113B62}" srcOrd="2" destOrd="0" presId="urn:microsoft.com/office/officeart/2005/8/layout/hProcess3"/>
    <dgm:cxn modelId="{FA4F7675-3C1F-480F-9D28-CDE5F9270A56}" type="presParOf" srcId="{CFE64890-52F2-4944-94A9-5CF6360A0FA1}" destId="{514C4DA9-83F5-40BB-A701-B8E25C4A3B60}" srcOrd="3" destOrd="0" presId="urn:microsoft.com/office/officeart/2005/8/layout/hProcess3"/>
    <dgm:cxn modelId="{717F4E81-8635-4DE6-B96F-6B42FF1B9364}" type="presParOf" srcId="{F6B486BF-E807-4B41-B44E-FC3AA86E2226}" destId="{2034788F-E0DE-4E62-AE33-441BF69CE260}" srcOrd="8" destOrd="0" presId="urn:microsoft.com/office/officeart/2005/8/layout/hProcess3"/>
    <dgm:cxn modelId="{0B50182F-6265-4D11-AA50-FC50B0BF3796}" type="presParOf" srcId="{F6B486BF-E807-4B41-B44E-FC3AA86E2226}" destId="{C85B41D7-59CB-40F0-90CE-A0D388CFA50B}" srcOrd="9" destOrd="0" presId="urn:microsoft.com/office/officeart/2005/8/layout/hProcess3"/>
    <dgm:cxn modelId="{02206BFE-75B5-4A8B-A256-196947D91145}" type="presParOf" srcId="{F6B486BF-E807-4B41-B44E-FC3AA86E2226}" destId="{F9C09225-B7C1-4A91-83D4-784CB9D411FB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09225-B7C1-4A91-83D4-784CB9D411FB}">
      <dsp:nvSpPr>
        <dsp:cNvPr id="0" name=""/>
        <dsp:cNvSpPr/>
      </dsp:nvSpPr>
      <dsp:spPr>
        <a:xfrm>
          <a:off x="0" y="0"/>
          <a:ext cx="8686800" cy="201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7906DA-839D-41B5-B67D-F551CA6523C0}">
      <dsp:nvSpPr>
        <dsp:cNvPr id="0" name=""/>
        <dsp:cNvSpPr/>
      </dsp:nvSpPr>
      <dsp:spPr>
        <a:xfrm>
          <a:off x="5904658" y="504058"/>
          <a:ext cx="1624533" cy="100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3ème</a:t>
          </a:r>
          <a:endParaRPr lang="fr-FR" sz="2800" kern="1200" dirty="0"/>
        </a:p>
      </dsp:txBody>
      <dsp:txXfrm>
        <a:off x="5904658" y="504058"/>
        <a:ext cx="1624533" cy="1008000"/>
      </dsp:txXfrm>
    </dsp:sp>
    <dsp:sp modelId="{90D07EF1-DBAC-4F4A-BC20-C2034C393994}">
      <dsp:nvSpPr>
        <dsp:cNvPr id="0" name=""/>
        <dsp:cNvSpPr/>
      </dsp:nvSpPr>
      <dsp:spPr>
        <a:xfrm>
          <a:off x="3888434" y="504058"/>
          <a:ext cx="1624533" cy="100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4ème</a:t>
          </a:r>
          <a:endParaRPr lang="fr-FR" sz="2800" kern="1200" dirty="0"/>
        </a:p>
      </dsp:txBody>
      <dsp:txXfrm>
        <a:off x="3888434" y="504058"/>
        <a:ext cx="1624533" cy="1008000"/>
      </dsp:txXfrm>
    </dsp:sp>
    <dsp:sp modelId="{0BF6D939-7540-434F-B8E7-7973DD478B8F}">
      <dsp:nvSpPr>
        <dsp:cNvPr id="0" name=""/>
        <dsp:cNvSpPr/>
      </dsp:nvSpPr>
      <dsp:spPr>
        <a:xfrm>
          <a:off x="2016224" y="504058"/>
          <a:ext cx="1624533" cy="100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5ème</a:t>
          </a:r>
          <a:endParaRPr lang="fr-FR" sz="2800" kern="1200" dirty="0"/>
        </a:p>
      </dsp:txBody>
      <dsp:txXfrm>
        <a:off x="2016224" y="504058"/>
        <a:ext cx="1624533" cy="1008000"/>
      </dsp:txXfrm>
    </dsp:sp>
    <dsp:sp modelId="{C52E1235-C1DA-41FC-AE67-17504C45B6F5}">
      <dsp:nvSpPr>
        <dsp:cNvPr id="0" name=""/>
        <dsp:cNvSpPr/>
      </dsp:nvSpPr>
      <dsp:spPr>
        <a:xfrm>
          <a:off x="0" y="504058"/>
          <a:ext cx="1624533" cy="100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6ème</a:t>
          </a:r>
          <a:endParaRPr lang="fr-FR" sz="2800" kern="1200" dirty="0"/>
        </a:p>
      </dsp:txBody>
      <dsp:txXfrm>
        <a:off x="0" y="504058"/>
        <a:ext cx="1624533" cy="100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ffe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Cliquez pour modifier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BC463AA-7AE8-46F8-9A09-4B62E7F4CF63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563D6C3-BE02-4ECD-851B-E7870B0EC20B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ffe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Cliquez pour modifier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BB7AF1E-9383-415E-BFE8-9BBF4670958E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3200A29-8E07-494F-BD2F-A8366FBF1CAF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8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-1116720" y="-342720"/>
            <a:ext cx="11449080" cy="7200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ORAL CIRQUE 3ème</a:t>
            </a:r>
            <a:endParaRPr b="0" lang="fr-FR" sz="7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3" name="Picture 2" descr="Afficher l’image source"/>
          <p:cNvPicPr/>
          <p:nvPr/>
        </p:nvPicPr>
        <p:blipFill>
          <a:blip r:embed="rId1"/>
          <a:stretch/>
        </p:blipFill>
        <p:spPr>
          <a:xfrm>
            <a:off x="3492000" y="4077000"/>
            <a:ext cx="2259360" cy="2259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Introduction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179640" y="162864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Problématique : 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CustomShape 3"/>
          <p:cNvSpPr/>
          <p:nvPr/>
        </p:nvSpPr>
        <p:spPr>
          <a:xfrm>
            <a:off x="3276000" y="1628640"/>
            <a:ext cx="5651640" cy="94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 u="sng">
                <a:solidFill>
                  <a:srgbClr val="000000"/>
                </a:solidFill>
                <a:uFillTx/>
                <a:latin typeface="Calibri"/>
              </a:rPr>
              <a:t>COMMENT JE ME SUIS CONSTRUIT EN TEMPS QU’ARTISTE CIRCASSIEN 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87" name="Line 4"/>
          <p:cNvSpPr/>
          <p:nvPr/>
        </p:nvSpPr>
        <p:spPr>
          <a:xfrm>
            <a:off x="0" y="1268640"/>
            <a:ext cx="914400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88" name="CustomShape 5"/>
          <p:cNvSpPr/>
          <p:nvPr/>
        </p:nvSpPr>
        <p:spPr>
          <a:xfrm>
            <a:off x="3348000" y="2997000"/>
            <a:ext cx="25200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 PARTIES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89" name="CustomShape 6"/>
          <p:cNvSpPr/>
          <p:nvPr/>
        </p:nvSpPr>
        <p:spPr>
          <a:xfrm flipH="1">
            <a:off x="2987280" y="3501000"/>
            <a:ext cx="503640" cy="57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90" name="CustomShape 7"/>
          <p:cNvSpPr/>
          <p:nvPr/>
        </p:nvSpPr>
        <p:spPr>
          <a:xfrm>
            <a:off x="4608000" y="3520080"/>
            <a:ext cx="395640" cy="556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91" name="CustomShape 8"/>
          <p:cNvSpPr/>
          <p:nvPr/>
        </p:nvSpPr>
        <p:spPr>
          <a:xfrm>
            <a:off x="1403640" y="4293000"/>
            <a:ext cx="1872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Les objectifs du projet P.E.A.C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2" name="CustomShape 9"/>
          <p:cNvSpPr/>
          <p:nvPr/>
        </p:nvSpPr>
        <p:spPr>
          <a:xfrm>
            <a:off x="4572000" y="4221000"/>
            <a:ext cx="1872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Analyse de mon parcours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93" name="Picture 2" descr="Afficher l’image source"/>
          <p:cNvPicPr/>
          <p:nvPr/>
        </p:nvPicPr>
        <p:blipFill>
          <a:blip r:embed="rId1"/>
          <a:stretch/>
        </p:blipFill>
        <p:spPr>
          <a:xfrm>
            <a:off x="6407640" y="3645000"/>
            <a:ext cx="2736000" cy="273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fr-FR" sz="4400" spc="-1" strike="noStrike" baseline="30000">
                <a:solidFill>
                  <a:srgbClr val="000000"/>
                </a:solidFill>
                <a:latin typeface="Calibri"/>
              </a:rPr>
              <a:t>ère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partie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2483640" y="1412640"/>
            <a:ext cx="4320000" cy="935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Objectifs du projet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CustomShape 3"/>
          <p:cNvSpPr/>
          <p:nvPr/>
        </p:nvSpPr>
        <p:spPr>
          <a:xfrm flipH="1">
            <a:off x="1942920" y="2205000"/>
            <a:ext cx="827640" cy="172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97" name="CustomShape 4"/>
          <p:cNvSpPr/>
          <p:nvPr/>
        </p:nvSpPr>
        <p:spPr>
          <a:xfrm>
            <a:off x="1115640" y="3933000"/>
            <a:ext cx="1656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Rencontrer des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artistes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8" name="CustomShape 5"/>
          <p:cNvSpPr/>
          <p:nvPr/>
        </p:nvSpPr>
        <p:spPr>
          <a:xfrm>
            <a:off x="4068000" y="2205000"/>
            <a:ext cx="360" cy="172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99" name="CustomShape 6"/>
          <p:cNvSpPr/>
          <p:nvPr/>
        </p:nvSpPr>
        <p:spPr>
          <a:xfrm>
            <a:off x="2988000" y="3933000"/>
            <a:ext cx="22320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Créer, apprendre de nouvelles choses « circassiennes»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0" name="CustomShape 7"/>
          <p:cNvSpPr/>
          <p:nvPr/>
        </p:nvSpPr>
        <p:spPr>
          <a:xfrm>
            <a:off x="5652000" y="2205000"/>
            <a:ext cx="1043640" cy="1656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01" name="CustomShape 8"/>
          <p:cNvSpPr/>
          <p:nvPr/>
        </p:nvSpPr>
        <p:spPr>
          <a:xfrm>
            <a:off x="5436000" y="3861000"/>
            <a:ext cx="25200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Elargir sa culture artistique en assistant à des spectacles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2" name="Line 9"/>
          <p:cNvSpPr/>
          <p:nvPr/>
        </p:nvSpPr>
        <p:spPr>
          <a:xfrm>
            <a:off x="0" y="1268640"/>
            <a:ext cx="914400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pic>
        <p:nvPicPr>
          <p:cNvPr id="103" name="Picture 4" descr="https://www.color-stickers.com/2259-thickbox_default/stickers-acrobate-fil-jongleur-balles.jpg"/>
          <p:cNvPicPr/>
          <p:nvPr/>
        </p:nvPicPr>
        <p:blipFill>
          <a:blip r:embed="rId1"/>
          <a:stretch/>
        </p:blipFill>
        <p:spPr>
          <a:xfrm rot="21386400">
            <a:off x="3253680" y="4920120"/>
            <a:ext cx="1703160" cy="1656000"/>
          </a:xfrm>
          <a:prstGeom prst="rect">
            <a:avLst/>
          </a:prstGeom>
          <a:ln>
            <a:noFill/>
          </a:ln>
        </p:spPr>
      </p:pic>
      <p:sp>
        <p:nvSpPr>
          <p:cNvPr id="104" name="Line 10"/>
          <p:cNvSpPr/>
          <p:nvPr/>
        </p:nvSpPr>
        <p:spPr>
          <a:xfrm>
            <a:off x="4716000" y="6309000"/>
            <a:ext cx="442800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05" name="Line 11"/>
          <p:cNvSpPr/>
          <p:nvPr/>
        </p:nvSpPr>
        <p:spPr>
          <a:xfrm flipH="1" flipV="1">
            <a:off x="0" y="6309000"/>
            <a:ext cx="3635640" cy="7200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</a:t>
            </a:r>
            <a:r>
              <a:rPr b="0" lang="fr-FR" sz="44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partie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075769902"/>
              </p:ext>
            </p:extLst>
          </p:nvPr>
        </p:nvGraphicFramePr>
        <p:xfrm>
          <a:off x="251640" y="1628640"/>
          <a:ext cx="8686440" cy="2044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07" name="CustomShape 2"/>
          <p:cNvSpPr/>
          <p:nvPr/>
        </p:nvSpPr>
        <p:spPr>
          <a:xfrm>
            <a:off x="0" y="3141000"/>
            <a:ext cx="230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SPECTACLE SOUS CHAPITEAU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0" y="5301360"/>
            <a:ext cx="25920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Journée à POP CIRCUS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9" name="Line 4"/>
          <p:cNvSpPr/>
          <p:nvPr/>
        </p:nvSpPr>
        <p:spPr>
          <a:xfrm>
            <a:off x="2411640" y="3140640"/>
            <a:ext cx="0" cy="371736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0" name="CustomShape 5"/>
          <p:cNvSpPr/>
          <p:nvPr/>
        </p:nvSpPr>
        <p:spPr>
          <a:xfrm>
            <a:off x="2411640" y="3141000"/>
            <a:ext cx="1872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SEMAINE CIRQUE AVEC « PDF »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1" name="Line 6"/>
          <p:cNvSpPr/>
          <p:nvPr/>
        </p:nvSpPr>
        <p:spPr>
          <a:xfrm>
            <a:off x="4283640" y="3140640"/>
            <a:ext cx="0" cy="371736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2" name="CustomShape 7"/>
          <p:cNvSpPr/>
          <p:nvPr/>
        </p:nvSpPr>
        <p:spPr>
          <a:xfrm>
            <a:off x="4284000" y="3141000"/>
            <a:ext cx="1800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TRAVAIL AVEC FINNICO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3" name="Line 8"/>
          <p:cNvSpPr/>
          <p:nvPr/>
        </p:nvSpPr>
        <p:spPr>
          <a:xfrm>
            <a:off x="6084000" y="3140640"/>
            <a:ext cx="0" cy="371736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4" name="CustomShape 9"/>
          <p:cNvSpPr/>
          <p:nvPr/>
        </p:nvSpPr>
        <p:spPr>
          <a:xfrm>
            <a:off x="6012000" y="3141000"/>
            <a:ext cx="194400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SECONDE ANNEE D‘OPTION CIRQUE AVEC UNE MULTITUDE D’ARTISTES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5" name="CustomShape 10"/>
          <p:cNvSpPr/>
          <p:nvPr/>
        </p:nvSpPr>
        <p:spPr>
          <a:xfrm>
            <a:off x="6732360" y="4437000"/>
            <a:ext cx="35964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+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16" name="CustomShape 11"/>
          <p:cNvSpPr/>
          <p:nvPr/>
        </p:nvSpPr>
        <p:spPr>
          <a:xfrm>
            <a:off x="6012000" y="5013000"/>
            <a:ext cx="194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Spectacles à CIRCA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17" name="Picture 4" descr="CIRCa pôle National Cirque - Auch - Accueil"/>
          <p:cNvPicPr/>
          <p:nvPr/>
        </p:nvPicPr>
        <p:blipFill>
          <a:blip r:embed="rId6"/>
          <a:stretch/>
        </p:blipFill>
        <p:spPr>
          <a:xfrm>
            <a:off x="6119640" y="5805360"/>
            <a:ext cx="3024000" cy="820440"/>
          </a:xfrm>
          <a:prstGeom prst="rect">
            <a:avLst/>
          </a:prstGeom>
          <a:ln>
            <a:noFill/>
          </a:ln>
        </p:spPr>
      </p:pic>
      <p:sp>
        <p:nvSpPr>
          <p:cNvPr id="118" name="CustomShape 12"/>
          <p:cNvSpPr/>
          <p:nvPr/>
        </p:nvSpPr>
        <p:spPr>
          <a:xfrm>
            <a:off x="3348000" y="3789000"/>
            <a:ext cx="360" cy="57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9" name="CustomShape 13"/>
          <p:cNvSpPr/>
          <p:nvPr/>
        </p:nvSpPr>
        <p:spPr>
          <a:xfrm>
            <a:off x="2483640" y="4581000"/>
            <a:ext cx="1728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Apprentissage de portés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0" name="CustomShape 14"/>
          <p:cNvSpPr/>
          <p:nvPr/>
        </p:nvSpPr>
        <p:spPr>
          <a:xfrm>
            <a:off x="5148000" y="3717000"/>
            <a:ext cx="360" cy="647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1" name="CustomShape 15"/>
          <p:cNvSpPr/>
          <p:nvPr/>
        </p:nvSpPr>
        <p:spPr>
          <a:xfrm>
            <a:off x="4284000" y="4437000"/>
            <a:ext cx="17330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Création avec des objets « non circassiens »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2" name="CustomShape 16"/>
          <p:cNvSpPr/>
          <p:nvPr/>
        </p:nvSpPr>
        <p:spPr>
          <a:xfrm>
            <a:off x="0" y="5733360"/>
            <a:ext cx="23760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Découverte d’objets circassiens en tout genre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3" name="Line 17"/>
          <p:cNvSpPr/>
          <p:nvPr/>
        </p:nvSpPr>
        <p:spPr>
          <a:xfrm>
            <a:off x="0" y="1196640"/>
            <a:ext cx="9144000" cy="0"/>
          </a:xfrm>
          <a:prstGeom prst="line">
            <a:avLst/>
          </a:prstGeom>
          <a:ln>
            <a:rou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pic>
        <p:nvPicPr>
          <p:cNvPr id="124" name="Image 95" descr="vlcsnap-2021-05-30-22h52m50s801.png"/>
          <p:cNvPicPr/>
          <p:nvPr/>
        </p:nvPicPr>
        <p:blipFill>
          <a:blip r:embed="rId7"/>
          <a:stretch/>
        </p:blipFill>
        <p:spPr>
          <a:xfrm>
            <a:off x="0" y="3789000"/>
            <a:ext cx="2304000" cy="1295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</a:t>
            </a:r>
            <a:r>
              <a:rPr b="0" lang="fr-FR" sz="44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partie (suite)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0" y="2637000"/>
            <a:ext cx="2386080" cy="388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 algn="ctr">
              <a:lnSpc>
                <a:spcPct val="100000"/>
              </a:lnSpc>
              <a:spcBef>
                <a:spcPts val="479"/>
              </a:spcBef>
            </a:pPr>
            <a:r>
              <a:rPr b="0" lang="fr-FR" sz="2400" spc="-1" strike="noStrike" u="sng">
                <a:solidFill>
                  <a:srgbClr val="000000"/>
                </a:solidFill>
                <a:uFillTx/>
                <a:latin typeface="Calibri"/>
              </a:rPr>
              <a:t>Difficultés rencontrées :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395640" y="3573000"/>
            <a:ext cx="18000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- Jeu d’acteur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395640" y="4005000"/>
            <a:ext cx="2088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- La peur du « ridicule »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9" name="Line 5"/>
          <p:cNvSpPr/>
          <p:nvPr/>
        </p:nvSpPr>
        <p:spPr>
          <a:xfrm>
            <a:off x="0" y="1340640"/>
            <a:ext cx="9144000" cy="0"/>
          </a:xfrm>
          <a:prstGeom prst="line">
            <a:avLst/>
          </a:prstGeom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30" name="CustomShape 6"/>
          <p:cNvSpPr/>
          <p:nvPr/>
        </p:nvSpPr>
        <p:spPr>
          <a:xfrm>
            <a:off x="2483640" y="2637000"/>
            <a:ext cx="863640" cy="20160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31" name="CustomShape 7"/>
          <p:cNvSpPr/>
          <p:nvPr/>
        </p:nvSpPr>
        <p:spPr>
          <a:xfrm>
            <a:off x="3564000" y="2709000"/>
            <a:ext cx="17280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 u="sng">
                <a:solidFill>
                  <a:srgbClr val="000000"/>
                </a:solidFill>
                <a:uFillTx/>
                <a:latin typeface="Calibri"/>
              </a:rPr>
              <a:t>Réussites :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2" name="CustomShape 8"/>
          <p:cNvSpPr/>
          <p:nvPr/>
        </p:nvSpPr>
        <p:spPr>
          <a:xfrm>
            <a:off x="3492000" y="3213000"/>
            <a:ext cx="2376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- beaucoup moins timide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3" name="CustomShape 9"/>
          <p:cNvSpPr/>
          <p:nvPr/>
        </p:nvSpPr>
        <p:spPr>
          <a:xfrm>
            <a:off x="3492000" y="3861000"/>
            <a:ext cx="3168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- progrès « physique » (acrobaties, jonglerie…)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4" name="CustomShape 10"/>
          <p:cNvSpPr/>
          <p:nvPr/>
        </p:nvSpPr>
        <p:spPr>
          <a:xfrm>
            <a:off x="5724000" y="2853000"/>
            <a:ext cx="28764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9600" spc="-1" strike="noStrike">
                <a:solidFill>
                  <a:srgbClr val="000000"/>
                </a:solidFill>
                <a:latin typeface="Calibri"/>
              </a:rPr>
              <a:t>+</a:t>
            </a:r>
            <a:endParaRPr b="0" lang="fr-FR" sz="9600" spc="-1" strike="noStrike">
              <a:latin typeface="Arial"/>
            </a:endParaRPr>
          </a:p>
        </p:txBody>
      </p:sp>
      <p:sp>
        <p:nvSpPr>
          <p:cNvPr id="135" name="CustomShape 11"/>
          <p:cNvSpPr/>
          <p:nvPr/>
        </p:nvSpPr>
        <p:spPr>
          <a:xfrm>
            <a:off x="6300360" y="2925000"/>
            <a:ext cx="262728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Rencontres avec de nombreux circassiens professionnels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6" name="CustomShape 12"/>
          <p:cNvSpPr/>
          <p:nvPr/>
        </p:nvSpPr>
        <p:spPr>
          <a:xfrm>
            <a:off x="6372360" y="3933000"/>
            <a:ext cx="26272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Découverte de spectacles plus ou moins appréciés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37" name="Picture 2" descr="Afficher l’image source"/>
          <p:cNvPicPr/>
          <p:nvPr/>
        </p:nvPicPr>
        <p:blipFill>
          <a:blip r:embed="rId1"/>
          <a:stretch/>
        </p:blipFill>
        <p:spPr>
          <a:xfrm>
            <a:off x="5292000" y="1340640"/>
            <a:ext cx="1367640" cy="1496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Conclusion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Quel artiste circassien suis-je devenu avec ces quatre années ?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Pour le futur ?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Line 3"/>
          <p:cNvSpPr/>
          <p:nvPr/>
        </p:nvSpPr>
        <p:spPr>
          <a:xfrm>
            <a:off x="0" y="1340640"/>
            <a:ext cx="9144000" cy="0"/>
          </a:xfrm>
          <a:prstGeom prst="line">
            <a:avLst/>
          </a:prstGeom>
          <a:ln>
            <a:rou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pic>
        <p:nvPicPr>
          <p:cNvPr id="141" name="Picture 2" descr="Afficher l’image source"/>
          <p:cNvPicPr/>
          <p:nvPr/>
        </p:nvPicPr>
        <p:blipFill>
          <a:blip r:embed="rId1"/>
          <a:stretch/>
        </p:blipFill>
        <p:spPr>
          <a:xfrm>
            <a:off x="5436000" y="3573000"/>
            <a:ext cx="1951200" cy="1944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Application>LibreOffice/6.3.1.2$Windows_X86_64 LibreOffice_project/b79626edf0065ac373bd1df5c28bd630b4424273</Application>
  <Words>151</Words>
  <Paragraphs>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2021-05-24T19:27:49Z</dcterms:created>
  <dc:creator>Bénédicte Rami</dc:creator>
  <dc:description/>
  <dc:language>fr-FR</dc:language>
  <cp:lastModifiedBy>Bénédicte Rami</cp:lastModifiedBy>
  <dcterms:modified xsi:type="dcterms:W3CDTF">2021-05-30T20:54:18Z</dcterms:modified>
  <cp:revision>30</cp:revision>
  <dc:subject/>
  <dc:title>Oral 3ème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